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5" r:id="rId5"/>
    <p:sldId id="292" r:id="rId6"/>
    <p:sldId id="303" r:id="rId7"/>
    <p:sldId id="275" r:id="rId8"/>
    <p:sldId id="276" r:id="rId9"/>
    <p:sldId id="277" r:id="rId10"/>
    <p:sldId id="296" r:id="rId11"/>
    <p:sldId id="302" r:id="rId12"/>
    <p:sldId id="301" r:id="rId13"/>
    <p:sldId id="299" r:id="rId14"/>
    <p:sldId id="300" r:id="rId15"/>
    <p:sldId id="288" r:id="rId16"/>
    <p:sldId id="304" r:id="rId17"/>
    <p:sldId id="28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8260D9AC-E93D-49EF-8600-2599DCA4990B}">
          <p14:sldIdLst>
            <p14:sldId id="305"/>
            <p14:sldId id="292"/>
            <p14:sldId id="303"/>
            <p14:sldId id="275"/>
            <p14:sldId id="276"/>
            <p14:sldId id="277"/>
            <p14:sldId id="296"/>
            <p14:sldId id="302"/>
            <p14:sldId id="301"/>
          </p14:sldIdLst>
        </p14:section>
        <p14:section name="Untitled Section" id="{FB48BA89-014D-4697-B919-BBBD5E6F5549}">
          <p14:sldIdLst>
            <p14:sldId id="299"/>
            <p14:sldId id="300"/>
            <p14:sldId id="288"/>
            <p14:sldId id="304"/>
            <p14:sldId id="28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D6E0EB"/>
    <a:srgbClr val="446992"/>
    <a:srgbClr val="AEC2D8"/>
    <a:srgbClr val="98432A"/>
    <a:srgbClr val="D84400"/>
    <a:srgbClr val="44678D"/>
    <a:srgbClr val="263E5A"/>
    <a:srgbClr val="728DAB"/>
    <a:srgbClr val="C95B3A"/>
    <a:srgbClr val="2D4C6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7F3E6-3B22-4A4D-9945-E536B3C0F337}" v="88" dt="2023-07-22T20:26:51.572"/>
    <p1510:client id="{8CC67585-A5E5-4CE6-A244-B2BB68EBF3CD}" v="8" dt="2023-07-22T14:11:53.526"/>
    <p1510:client id="{8D45CE59-374E-49C0-A934-E3E700192FD4}" v="368" dt="2023-07-22T14:12:02.186"/>
    <p1510:client id="{B1D7FDB4-26B3-4DB0-9C3B-1DB8D7294203}" v="35" dt="2023-07-23T06:52:06.397"/>
    <p1510:client id="{E4D5372D-5C8B-433D-8624-9DE719F9564D}" v="1" dt="2023-07-22T13:49:23.8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34"/>
  </p:normalViewPr>
  <p:slideViewPr>
    <p:cSldViewPr snapToGrid="0" showGuides="1">
      <p:cViewPr varScale="1">
        <p:scale>
          <a:sx n="79" d="100"/>
          <a:sy n="79" d="100"/>
        </p:scale>
        <p:origin x="-816" y="-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B1D7FDB4-26B3-4DB0-9C3B-1DB8D7294203}"/>
    <pc:docChg chg="modSld">
      <pc:chgData name="Guest User" userId="" providerId="Windows Live" clId="Web-{B1D7FDB4-26B3-4DB0-9C3B-1DB8D7294203}" dt="2023-07-23T06:52:06.397" v="34" actId="20577"/>
      <pc:docMkLst>
        <pc:docMk/>
      </pc:docMkLst>
      <pc:sldChg chg="modSp">
        <pc:chgData name="Guest User" userId="" providerId="Windows Live" clId="Web-{B1D7FDB4-26B3-4DB0-9C3B-1DB8D7294203}" dt="2023-07-23T06:52:06.397" v="34" actId="20577"/>
        <pc:sldMkLst>
          <pc:docMk/>
          <pc:sldMk cId="40721483" sldId="305"/>
        </pc:sldMkLst>
        <pc:spChg chg="mod">
          <ac:chgData name="Guest User" userId="" providerId="Windows Live" clId="Web-{B1D7FDB4-26B3-4DB0-9C3B-1DB8D7294203}" dt="2023-07-23T06:52:06.397" v="34" actId="20577"/>
          <ac:spMkLst>
            <pc:docMk/>
            <pc:sldMk cId="40721483" sldId="305"/>
            <ac:spMk id="10" creationId="{7BF02DCE-AC19-9FF7-159A-A75B5D26F8BB}"/>
          </ac:spMkLst>
        </pc:spChg>
      </pc:sldChg>
    </pc:docChg>
  </pc:docChgLst>
  <pc:docChgLst>
    <pc:chgData name="Humera Sultana" userId="02da3df525adcc1f" providerId="LiveId" clId="{8D45CE59-374E-49C0-A934-E3E700192FD4}"/>
    <pc:docChg chg="undo custSel addSld delSld modSld addSection modSection">
      <pc:chgData name="Humera Sultana" userId="02da3df525adcc1f" providerId="LiveId" clId="{8D45CE59-374E-49C0-A934-E3E700192FD4}" dt="2023-07-22T15:46:58.554" v="2026" actId="14100"/>
      <pc:docMkLst>
        <pc:docMk/>
      </pc:docMkLst>
      <pc:sldChg chg="modSp mod modTransition modAnim">
        <pc:chgData name="Humera Sultana" userId="02da3df525adcc1f" providerId="LiveId" clId="{8D45CE59-374E-49C0-A934-E3E700192FD4}" dt="2023-07-22T14:09:30.365" v="1454" actId="2711"/>
        <pc:sldMkLst>
          <pc:docMk/>
          <pc:sldMk cId="2775535166" sldId="275"/>
        </pc:sldMkLst>
        <pc:spChg chg="mod">
          <ac:chgData name="Humera Sultana" userId="02da3df525adcc1f" providerId="LiveId" clId="{8D45CE59-374E-49C0-A934-E3E700192FD4}" dt="2023-07-22T14:09:30.365" v="1454" actId="2711"/>
          <ac:spMkLst>
            <pc:docMk/>
            <pc:sldMk cId="2775535166" sldId="275"/>
            <ac:spMk id="19" creationId="{5DF64211-DCD8-B458-DBD2-EBDA7AE3396F}"/>
          </ac:spMkLst>
        </pc:spChg>
        <pc:spChg chg="mod">
          <ac:chgData name="Humera Sultana" userId="02da3df525adcc1f" providerId="LiveId" clId="{8D45CE59-374E-49C0-A934-E3E700192FD4}" dt="2023-07-21T17:27:41.547" v="1059" actId="14100"/>
          <ac:spMkLst>
            <pc:docMk/>
            <pc:sldMk cId="2775535166" sldId="275"/>
            <ac:spMk id="22" creationId="{D5402852-C1AD-6A4E-DAA7-0AE582A742FD}"/>
          </ac:spMkLst>
        </pc:spChg>
        <pc:spChg chg="mod">
          <ac:chgData name="Humera Sultana" userId="02da3df525adcc1f" providerId="LiveId" clId="{8D45CE59-374E-49C0-A934-E3E700192FD4}" dt="2023-07-21T17:27:24.076" v="1057" actId="14100"/>
          <ac:spMkLst>
            <pc:docMk/>
            <pc:sldMk cId="2775535166" sldId="275"/>
            <ac:spMk id="24" creationId="{ABF1D337-2A3C-A0FB-A6CD-5E4B9D6DFD91}"/>
          </ac:spMkLst>
        </pc:spChg>
      </pc:sldChg>
      <pc:sldChg chg="modSp mod modTransition modAnim">
        <pc:chgData name="Humera Sultana" userId="02da3df525adcc1f" providerId="LiveId" clId="{8D45CE59-374E-49C0-A934-E3E700192FD4}" dt="2023-07-22T14:09:41.619" v="1456" actId="2711"/>
        <pc:sldMkLst>
          <pc:docMk/>
          <pc:sldMk cId="77554804" sldId="276"/>
        </pc:sldMkLst>
        <pc:spChg chg="mod">
          <ac:chgData name="Humera Sultana" userId="02da3df525adcc1f" providerId="LiveId" clId="{8D45CE59-374E-49C0-A934-E3E700192FD4}" dt="2023-07-22T14:09:41.619" v="1456" actId="2711"/>
          <ac:spMkLst>
            <pc:docMk/>
            <pc:sldMk cId="77554804" sldId="276"/>
            <ac:spMk id="5" creationId="{81D18537-D028-9E9C-FB87-93F24955DFC7}"/>
          </ac:spMkLst>
        </pc:spChg>
        <pc:spChg chg="mod">
          <ac:chgData name="Humera Sultana" userId="02da3df525adcc1f" providerId="LiveId" clId="{8D45CE59-374E-49C0-A934-E3E700192FD4}" dt="2023-07-21T17:28:55.213" v="1074"/>
          <ac:spMkLst>
            <pc:docMk/>
            <pc:sldMk cId="77554804" sldId="276"/>
            <ac:spMk id="20" creationId="{CC0093B1-77CC-1E61-FB22-E136F94EABD2}"/>
          </ac:spMkLst>
        </pc:spChg>
      </pc:sldChg>
      <pc:sldChg chg="modSp mod modTransition modAnim">
        <pc:chgData name="Humera Sultana" userId="02da3df525adcc1f" providerId="LiveId" clId="{8D45CE59-374E-49C0-A934-E3E700192FD4}" dt="2023-07-22T14:10:22.781" v="1460" actId="2711"/>
        <pc:sldMkLst>
          <pc:docMk/>
          <pc:sldMk cId="2478079616" sldId="277"/>
        </pc:sldMkLst>
        <pc:spChg chg="mod">
          <ac:chgData name="Humera Sultana" userId="02da3df525adcc1f" providerId="LiveId" clId="{8D45CE59-374E-49C0-A934-E3E700192FD4}" dt="2023-07-22T14:10:22.781" v="1460" actId="2711"/>
          <ac:spMkLst>
            <pc:docMk/>
            <pc:sldMk cId="2478079616" sldId="277"/>
            <ac:spMk id="19" creationId="{FC101F03-8617-09D4-619B-F38E2F0A4F15}"/>
          </ac:spMkLst>
        </pc:spChg>
        <pc:spChg chg="mod">
          <ac:chgData name="Humera Sultana" userId="02da3df525adcc1f" providerId="LiveId" clId="{8D45CE59-374E-49C0-A934-E3E700192FD4}" dt="2023-07-22T13:18:17.921" v="1207" actId="20577"/>
          <ac:spMkLst>
            <pc:docMk/>
            <pc:sldMk cId="2478079616" sldId="277"/>
            <ac:spMk id="46" creationId="{4D761329-3BEF-0173-1328-A4DB26572AFF}"/>
          </ac:spMkLst>
        </pc:spChg>
      </pc:sldChg>
      <pc:sldChg chg="modSp del mod">
        <pc:chgData name="Humera Sultana" userId="02da3df525adcc1f" providerId="LiveId" clId="{8D45CE59-374E-49C0-A934-E3E700192FD4}" dt="2023-07-21T11:06:05.778" v="81" actId="2696"/>
        <pc:sldMkLst>
          <pc:docMk/>
          <pc:sldMk cId="1640288181" sldId="278"/>
        </pc:sldMkLst>
        <pc:spChg chg="mod">
          <ac:chgData name="Humera Sultana" userId="02da3df525adcc1f" providerId="LiveId" clId="{8D45CE59-374E-49C0-A934-E3E700192FD4}" dt="2023-07-21T11:01:26.560" v="79" actId="20577"/>
          <ac:spMkLst>
            <pc:docMk/>
            <pc:sldMk cId="1640288181" sldId="278"/>
            <ac:spMk id="10" creationId="{4C6EC6F6-F346-241D-C2AD-CEA21AF2E091}"/>
          </ac:spMkLst>
        </pc:spChg>
      </pc:sldChg>
      <pc:sldChg chg="modSp del mod">
        <pc:chgData name="Humera Sultana" userId="02da3df525adcc1f" providerId="LiveId" clId="{8D45CE59-374E-49C0-A934-E3E700192FD4}" dt="2023-07-21T11:14:17.260" v="131" actId="2696"/>
        <pc:sldMkLst>
          <pc:docMk/>
          <pc:sldMk cId="1246021298" sldId="279"/>
        </pc:sldMkLst>
        <pc:spChg chg="mod">
          <ac:chgData name="Humera Sultana" userId="02da3df525adcc1f" providerId="LiveId" clId="{8D45CE59-374E-49C0-A934-E3E700192FD4}" dt="2023-07-21T11:12:57.415" v="127"/>
          <ac:spMkLst>
            <pc:docMk/>
            <pc:sldMk cId="1246021298" sldId="279"/>
            <ac:spMk id="3" creationId="{4379BBF1-9BC2-6DCE-0154-8873469878A5}"/>
          </ac:spMkLst>
        </pc:spChg>
        <pc:graphicFrameChg chg="mod modGraphic">
          <ac:chgData name="Humera Sultana" userId="02da3df525adcc1f" providerId="LiveId" clId="{8D45CE59-374E-49C0-A934-E3E700192FD4}" dt="2023-07-21T11:13:37.035" v="129" actId="14100"/>
          <ac:graphicFrameMkLst>
            <pc:docMk/>
            <pc:sldMk cId="1246021298" sldId="279"/>
            <ac:graphicFrameMk id="8" creationId="{7E5E2BDF-8ED2-40CB-B07C-B015E1420EA8}"/>
          </ac:graphicFrameMkLst>
        </pc:graphicFrameChg>
      </pc:sldChg>
      <pc:sldChg chg="del">
        <pc:chgData name="Humera Sultana" userId="02da3df525adcc1f" providerId="LiveId" clId="{8D45CE59-374E-49C0-A934-E3E700192FD4}" dt="2023-07-21T11:40:58.230" v="427" actId="2696"/>
        <pc:sldMkLst>
          <pc:docMk/>
          <pc:sldMk cId="2107888131" sldId="281"/>
        </pc:sldMkLst>
      </pc:sldChg>
      <pc:sldChg chg="del">
        <pc:chgData name="Humera Sultana" userId="02da3df525adcc1f" providerId="LiveId" clId="{8D45CE59-374E-49C0-A934-E3E700192FD4}" dt="2023-07-21T11:41:03.906" v="428" actId="2696"/>
        <pc:sldMkLst>
          <pc:docMk/>
          <pc:sldMk cId="3157109385" sldId="282"/>
        </pc:sldMkLst>
      </pc:sldChg>
      <pc:sldChg chg="del">
        <pc:chgData name="Humera Sultana" userId="02da3df525adcc1f" providerId="LiveId" clId="{8D45CE59-374E-49C0-A934-E3E700192FD4}" dt="2023-07-21T11:41:11.247" v="429" actId="2696"/>
        <pc:sldMkLst>
          <pc:docMk/>
          <pc:sldMk cId="2517140333" sldId="283"/>
        </pc:sldMkLst>
      </pc:sldChg>
      <pc:sldChg chg="del">
        <pc:chgData name="Humera Sultana" userId="02da3df525adcc1f" providerId="LiveId" clId="{8D45CE59-374E-49C0-A934-E3E700192FD4}" dt="2023-07-21T11:41:16.861" v="430" actId="2696"/>
        <pc:sldMkLst>
          <pc:docMk/>
          <pc:sldMk cId="2624021206" sldId="284"/>
        </pc:sldMkLst>
      </pc:sldChg>
      <pc:sldChg chg="del">
        <pc:chgData name="Humera Sultana" userId="02da3df525adcc1f" providerId="LiveId" clId="{8D45CE59-374E-49C0-A934-E3E700192FD4}" dt="2023-07-21T11:41:50.834" v="431" actId="2696"/>
        <pc:sldMkLst>
          <pc:docMk/>
          <pc:sldMk cId="3760906987" sldId="285"/>
        </pc:sldMkLst>
      </pc:sldChg>
      <pc:sldChg chg="modSp mod modAnim">
        <pc:chgData name="Humera Sultana" userId="02da3df525adcc1f" providerId="LiveId" clId="{8D45CE59-374E-49C0-A934-E3E700192FD4}" dt="2023-07-22T14:11:53.529" v="1468" actId="14100"/>
        <pc:sldMkLst>
          <pc:docMk/>
          <pc:sldMk cId="4157533387" sldId="288"/>
        </pc:sldMkLst>
        <pc:spChg chg="mod">
          <ac:chgData name="Humera Sultana" userId="02da3df525adcc1f" providerId="LiveId" clId="{8D45CE59-374E-49C0-A934-E3E700192FD4}" dt="2023-07-22T14:11:53.529" v="1468" actId="14100"/>
          <ac:spMkLst>
            <pc:docMk/>
            <pc:sldMk cId="4157533387" sldId="288"/>
            <ac:spMk id="6" creationId="{4EFA9173-F892-5C7D-99AF-4C5FFB1532B4}"/>
          </ac:spMkLst>
        </pc:spChg>
        <pc:spChg chg="mod">
          <ac:chgData name="Humera Sultana" userId="02da3df525adcc1f" providerId="LiveId" clId="{8D45CE59-374E-49C0-A934-E3E700192FD4}" dt="2023-07-21T14:41:13.056" v="670" actId="14100"/>
          <ac:spMkLst>
            <pc:docMk/>
            <pc:sldMk cId="4157533387" sldId="288"/>
            <ac:spMk id="29" creationId="{52FD53DB-CD39-2575-F8BA-63488E81091E}"/>
          </ac:spMkLst>
        </pc:spChg>
      </pc:sldChg>
      <pc:sldChg chg="delSp modSp mod modAnim">
        <pc:chgData name="Humera Sultana" userId="02da3df525adcc1f" providerId="LiveId" clId="{8D45CE59-374E-49C0-A934-E3E700192FD4}" dt="2023-07-22T13:22:23.826" v="1262"/>
        <pc:sldMkLst>
          <pc:docMk/>
          <pc:sldMk cId="529279411" sldId="289"/>
        </pc:sldMkLst>
        <pc:spChg chg="del mod">
          <ac:chgData name="Humera Sultana" userId="02da3df525adcc1f" providerId="LiveId" clId="{8D45CE59-374E-49C0-A934-E3E700192FD4}" dt="2023-07-21T14:41:32.224" v="676" actId="478"/>
          <ac:spMkLst>
            <pc:docMk/>
            <pc:sldMk cId="529279411" sldId="289"/>
            <ac:spMk id="25" creationId="{B993E4D5-4AD0-4740-096D-6822944C8FF6}"/>
          </ac:spMkLst>
        </pc:spChg>
      </pc:sldChg>
      <pc:sldChg chg="modSp mod modTransition modClrScheme modAnim chgLayout">
        <pc:chgData name="Humera Sultana" userId="02da3df525adcc1f" providerId="LiveId" clId="{8D45CE59-374E-49C0-A934-E3E700192FD4}" dt="2023-07-22T13:22:31.784" v="1263"/>
        <pc:sldMkLst>
          <pc:docMk/>
          <pc:sldMk cId="3898447929" sldId="292"/>
        </pc:sldMkLst>
        <pc:spChg chg="mod ord">
          <ac:chgData name="Humera Sultana" userId="02da3df525adcc1f" providerId="LiveId" clId="{8D45CE59-374E-49C0-A934-E3E700192FD4}" dt="2023-07-21T14:01:23.678" v="579" actId="700"/>
          <ac:spMkLst>
            <pc:docMk/>
            <pc:sldMk cId="3898447929" sldId="292"/>
            <ac:spMk id="7" creationId="{93A3B864-5E85-99D2-93E5-5CA1F4F35DC7}"/>
          </ac:spMkLst>
        </pc:spChg>
        <pc:spChg chg="mod ord">
          <ac:chgData name="Humera Sultana" userId="02da3df525adcc1f" providerId="LiveId" clId="{8D45CE59-374E-49C0-A934-E3E700192FD4}" dt="2023-07-21T17:25:52.026" v="1044" actId="14100"/>
          <ac:spMkLst>
            <pc:docMk/>
            <pc:sldMk cId="3898447929" sldId="292"/>
            <ac:spMk id="9" creationId="{485E0237-B9A1-0B58-E0AA-05EF84817EB4}"/>
          </ac:spMkLst>
        </pc:spChg>
        <pc:picChg chg="mod">
          <ac:chgData name="Humera Sultana" userId="02da3df525adcc1f" providerId="LiveId" clId="{8D45CE59-374E-49C0-A934-E3E700192FD4}" dt="2023-07-21T17:25:22.297" v="1038" actId="1076"/>
          <ac:picMkLst>
            <pc:docMk/>
            <pc:sldMk cId="3898447929" sldId="292"/>
            <ac:picMk id="12" creationId="{A2E096B7-3B4F-355B-58E5-41784AC8BE29}"/>
          </ac:picMkLst>
        </pc:picChg>
        <pc:picChg chg="mod ord">
          <ac:chgData name="Humera Sultana" userId="02da3df525adcc1f" providerId="LiveId" clId="{8D45CE59-374E-49C0-A934-E3E700192FD4}" dt="2023-07-21T17:25:05.536" v="1035" actId="14100"/>
          <ac:picMkLst>
            <pc:docMk/>
            <pc:sldMk cId="3898447929" sldId="292"/>
            <ac:picMk id="30" creationId="{18C88B4D-F554-49C2-A23C-DFE94D4C835B}"/>
          </ac:picMkLst>
        </pc:picChg>
      </pc:sldChg>
      <pc:sldChg chg="del">
        <pc:chgData name="Humera Sultana" userId="02da3df525adcc1f" providerId="LiveId" clId="{8D45CE59-374E-49C0-A934-E3E700192FD4}" dt="2023-07-21T11:41:56.714" v="432" actId="2696"/>
        <pc:sldMkLst>
          <pc:docMk/>
          <pc:sldMk cId="4182148033" sldId="293"/>
        </pc:sldMkLst>
      </pc:sldChg>
      <pc:sldChg chg="addSp delSp modSp del mod setBg">
        <pc:chgData name="Humera Sultana" userId="02da3df525adcc1f" providerId="LiveId" clId="{8D45CE59-374E-49C0-A934-E3E700192FD4}" dt="2023-07-21T11:25:33.605" v="318" actId="2696"/>
        <pc:sldMkLst>
          <pc:docMk/>
          <pc:sldMk cId="32955924" sldId="294"/>
        </pc:sldMkLst>
        <pc:spChg chg="add del mod">
          <ac:chgData name="Humera Sultana" userId="02da3df525adcc1f" providerId="LiveId" clId="{8D45CE59-374E-49C0-A934-E3E700192FD4}" dt="2023-07-21T11:18:41.290" v="217"/>
          <ac:spMkLst>
            <pc:docMk/>
            <pc:sldMk cId="32955924" sldId="294"/>
            <ac:spMk id="3" creationId="{B9D6F20F-9A0B-C04C-D240-C0B409BF92B1}"/>
          </ac:spMkLst>
        </pc:spChg>
        <pc:spChg chg="del mod">
          <ac:chgData name="Humera Sultana" userId="02da3df525adcc1f" providerId="LiveId" clId="{8D45CE59-374E-49C0-A934-E3E700192FD4}" dt="2023-07-21T11:25:18.009" v="315" actId="12084"/>
          <ac:spMkLst>
            <pc:docMk/>
            <pc:sldMk cId="32955924" sldId="294"/>
            <ac:spMk id="6" creationId="{613663CA-BA5A-41E7-1FBE-D38846DFEF75}"/>
          </ac:spMkLst>
        </pc:spChg>
        <pc:spChg chg="add mod">
          <ac:chgData name="Humera Sultana" userId="02da3df525adcc1f" providerId="LiveId" clId="{8D45CE59-374E-49C0-A934-E3E700192FD4}" dt="2023-07-21T11:23:37.513" v="298" actId="1076"/>
          <ac:spMkLst>
            <pc:docMk/>
            <pc:sldMk cId="32955924" sldId="294"/>
            <ac:spMk id="9" creationId="{6261C51A-87F0-721C-D37D-6CAEB4D6DE40}"/>
          </ac:spMkLst>
        </pc:spChg>
        <pc:spChg chg="mod">
          <ac:chgData name="Humera Sultana" userId="02da3df525adcc1f" providerId="LiveId" clId="{8D45CE59-374E-49C0-A934-E3E700192FD4}" dt="2023-07-21T11:17:44.208" v="181" actId="20577"/>
          <ac:spMkLst>
            <pc:docMk/>
            <pc:sldMk cId="32955924" sldId="294"/>
            <ac:spMk id="11" creationId="{02CEC6EF-006F-693B-5D79-47FD797CB22B}"/>
          </ac:spMkLst>
        </pc:spChg>
        <pc:graphicFrameChg chg="add mod">
          <ac:chgData name="Humera Sultana" userId="02da3df525adcc1f" providerId="LiveId" clId="{8D45CE59-374E-49C0-A934-E3E700192FD4}" dt="2023-07-21T11:25:20.981" v="316" actId="14100"/>
          <ac:graphicFrameMkLst>
            <pc:docMk/>
            <pc:sldMk cId="32955924" sldId="294"/>
            <ac:graphicFrameMk id="12" creationId="{D1DBC511-30AD-0FDD-84AE-5FFA455A7B33}"/>
          </ac:graphicFrameMkLst>
        </pc:graphicFrameChg>
        <pc:picChg chg="add mod">
          <ac:chgData name="Humera Sultana" userId="02da3df525adcc1f" providerId="LiveId" clId="{8D45CE59-374E-49C0-A934-E3E700192FD4}" dt="2023-07-21T11:20:41.018" v="242" actId="1076"/>
          <ac:picMkLst>
            <pc:docMk/>
            <pc:sldMk cId="32955924" sldId="294"/>
            <ac:picMk id="5" creationId="{4710B31B-6C48-A5BD-2342-F20E8DEA37F8}"/>
          </ac:picMkLst>
        </pc:picChg>
        <pc:picChg chg="add mod">
          <ac:chgData name="Humera Sultana" userId="02da3df525adcc1f" providerId="LiveId" clId="{8D45CE59-374E-49C0-A934-E3E700192FD4}" dt="2023-07-21T11:21:17.945" v="246" actId="1076"/>
          <ac:picMkLst>
            <pc:docMk/>
            <pc:sldMk cId="32955924" sldId="294"/>
            <ac:picMk id="10" creationId="{84652EE3-D031-9FAA-6250-1A2EABDDF8CF}"/>
          </ac:picMkLst>
        </pc:picChg>
      </pc:sldChg>
      <pc:sldChg chg="del">
        <pc:chgData name="Humera Sultana" userId="02da3df525adcc1f" providerId="LiveId" clId="{8D45CE59-374E-49C0-A934-E3E700192FD4}" dt="2023-07-21T11:42:21.193" v="433" actId="2696"/>
        <pc:sldMkLst>
          <pc:docMk/>
          <pc:sldMk cId="2519727083" sldId="295"/>
        </pc:sldMkLst>
      </pc:sldChg>
      <pc:sldChg chg="addSp delSp modSp new mod modTransition modAnim chgLayout">
        <pc:chgData name="Humera Sultana" userId="02da3df525adcc1f" providerId="LiveId" clId="{8D45CE59-374E-49C0-A934-E3E700192FD4}" dt="2023-07-22T14:10:05.085" v="1458" actId="2711"/>
        <pc:sldMkLst>
          <pc:docMk/>
          <pc:sldMk cId="2354104945" sldId="296"/>
        </pc:sldMkLst>
        <pc:spChg chg="mod ord">
          <ac:chgData name="Humera Sultana" userId="02da3df525adcc1f" providerId="LiveId" clId="{8D45CE59-374E-49C0-A934-E3E700192FD4}" dt="2023-07-22T13:20:19.138" v="1240" actId="20577"/>
          <ac:spMkLst>
            <pc:docMk/>
            <pc:sldMk cId="2354104945" sldId="296"/>
            <ac:spMk id="2" creationId="{1B4B2352-07D0-D32D-CAE2-CD4472DAAC49}"/>
          </ac:spMkLst>
        </pc:spChg>
        <pc:spChg chg="mod ord">
          <ac:chgData name="Humera Sultana" userId="02da3df525adcc1f" providerId="LiveId" clId="{8D45CE59-374E-49C0-A934-E3E700192FD4}" dt="2023-07-22T14:10:05.085" v="1458" actId="2711"/>
          <ac:spMkLst>
            <pc:docMk/>
            <pc:sldMk cId="2354104945" sldId="296"/>
            <ac:spMk id="3" creationId="{4BCBE573-A920-43FE-7A9E-8CC9C8403FA7}"/>
          </ac:spMkLst>
        </pc:spChg>
        <pc:spChg chg="del mod">
          <ac:chgData name="Humera Sultana" userId="02da3df525adcc1f" providerId="LiveId" clId="{8D45CE59-374E-49C0-A934-E3E700192FD4}" dt="2023-07-21T10:53:17.508" v="65" actId="931"/>
          <ac:spMkLst>
            <pc:docMk/>
            <pc:sldMk cId="2354104945" sldId="296"/>
            <ac:spMk id="4" creationId="{700E8FA8-6547-2E07-99FA-1F7F99A4E882}"/>
          </ac:spMkLst>
        </pc:spChg>
        <pc:spChg chg="add del mod">
          <ac:chgData name="Humera Sultana" userId="02da3df525adcc1f" providerId="LiveId" clId="{8D45CE59-374E-49C0-A934-E3E700192FD4}" dt="2023-07-21T10:54:18.478" v="73" actId="931"/>
          <ac:spMkLst>
            <pc:docMk/>
            <pc:sldMk cId="2354104945" sldId="296"/>
            <ac:spMk id="9" creationId="{B1C94FA0-A934-E338-472C-33EFAABA5A62}"/>
          </ac:spMkLst>
        </pc:spChg>
        <pc:spChg chg="add del mod">
          <ac:chgData name="Humera Sultana" userId="02da3df525adcc1f" providerId="LiveId" clId="{8D45CE59-374E-49C0-A934-E3E700192FD4}" dt="2023-07-21T10:54:43.040" v="77" actId="700"/>
          <ac:spMkLst>
            <pc:docMk/>
            <pc:sldMk cId="2354104945" sldId="296"/>
            <ac:spMk id="13" creationId="{1957B0EA-15B9-3480-9985-BB84ECAFA0FD}"/>
          </ac:spMkLst>
        </pc:spChg>
        <pc:spChg chg="add del mod ord">
          <ac:chgData name="Humera Sultana" userId="02da3df525adcc1f" providerId="LiveId" clId="{8D45CE59-374E-49C0-A934-E3E700192FD4}" dt="2023-07-21T10:54:47.710" v="78" actId="931"/>
          <ac:spMkLst>
            <pc:docMk/>
            <pc:sldMk cId="2354104945" sldId="296"/>
            <ac:spMk id="14" creationId="{AB46A96D-16D3-3DBA-EABB-3891049F8F29}"/>
          </ac:spMkLst>
        </pc:spChg>
        <pc:picChg chg="add del mod">
          <ac:chgData name="Humera Sultana" userId="02da3df525adcc1f" providerId="LiveId" clId="{8D45CE59-374E-49C0-A934-E3E700192FD4}" dt="2023-07-21T10:52:46.555" v="63" actId="21"/>
          <ac:picMkLst>
            <pc:docMk/>
            <pc:sldMk cId="2354104945" sldId="296"/>
            <ac:picMk id="5" creationId="{4659F65B-5562-2FF6-CAB0-E3D52847A5C0}"/>
          </ac:picMkLst>
        </pc:picChg>
        <pc:picChg chg="add del mod">
          <ac:chgData name="Humera Sultana" userId="02da3df525adcc1f" providerId="LiveId" clId="{8D45CE59-374E-49C0-A934-E3E700192FD4}" dt="2023-07-21T10:53:56.335" v="70" actId="21"/>
          <ac:picMkLst>
            <pc:docMk/>
            <pc:sldMk cId="2354104945" sldId="296"/>
            <ac:picMk id="7" creationId="{667F0E37-77F8-9A50-AFC3-80B3CA325F8C}"/>
          </ac:picMkLst>
        </pc:picChg>
        <pc:picChg chg="add del mod">
          <ac:chgData name="Humera Sultana" userId="02da3df525adcc1f" providerId="LiveId" clId="{8D45CE59-374E-49C0-A934-E3E700192FD4}" dt="2023-07-21T10:54:37.528" v="76" actId="21"/>
          <ac:picMkLst>
            <pc:docMk/>
            <pc:sldMk cId="2354104945" sldId="296"/>
            <ac:picMk id="11" creationId="{61A3347B-A1AC-32FB-D1E4-744E67E9AA10}"/>
          </ac:picMkLst>
        </pc:picChg>
        <pc:picChg chg="add mod">
          <ac:chgData name="Humera Sultana" userId="02da3df525adcc1f" providerId="LiveId" clId="{8D45CE59-374E-49C0-A934-E3E700192FD4}" dt="2023-07-21T10:54:47.710" v="78" actId="931"/>
          <ac:picMkLst>
            <pc:docMk/>
            <pc:sldMk cId="2354104945" sldId="296"/>
            <ac:picMk id="16" creationId="{2F10816F-8DD0-1E38-1465-0BA25DE3C2DB}"/>
          </ac:picMkLst>
        </pc:picChg>
      </pc:sldChg>
      <pc:sldChg chg="addSp delSp modSp new del mod modClrScheme chgLayout">
        <pc:chgData name="Humera Sultana" userId="02da3df525adcc1f" providerId="LiveId" clId="{8D45CE59-374E-49C0-A934-E3E700192FD4}" dt="2023-07-21T11:59:00.525" v="575" actId="2696"/>
        <pc:sldMkLst>
          <pc:docMk/>
          <pc:sldMk cId="3112816046" sldId="297"/>
        </pc:sldMkLst>
        <pc:spChg chg="mod ord">
          <ac:chgData name="Humera Sultana" userId="02da3df525adcc1f" providerId="LiveId" clId="{8D45CE59-374E-49C0-A934-E3E700192FD4}" dt="2023-07-21T11:50:15.502" v="478" actId="1076"/>
          <ac:spMkLst>
            <pc:docMk/>
            <pc:sldMk cId="3112816046" sldId="297"/>
            <ac:spMk id="2" creationId="{4E078F71-FFCB-219D-6FFB-DB1E768EA4FE}"/>
          </ac:spMkLst>
        </pc:spChg>
        <pc:spChg chg="mod ord">
          <ac:chgData name="Humera Sultana" userId="02da3df525adcc1f" providerId="LiveId" clId="{8D45CE59-374E-49C0-A934-E3E700192FD4}" dt="2023-07-21T11:48:24.933" v="459" actId="1076"/>
          <ac:spMkLst>
            <pc:docMk/>
            <pc:sldMk cId="3112816046" sldId="297"/>
            <ac:spMk id="3" creationId="{F42F7888-89E2-BBDF-20AD-39FC03EE0897}"/>
          </ac:spMkLst>
        </pc:spChg>
        <pc:spChg chg="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4" creationId="{4128B662-E68B-1687-7495-26A3BF379558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5" creationId="{F2A0BE0E-3C82-2935-C136-0A0ABFB884E0}"/>
          </ac:spMkLst>
        </pc:spChg>
        <pc:spChg chg="add del mod ord">
          <ac:chgData name="Humera Sultana" userId="02da3df525adcc1f" providerId="LiveId" clId="{8D45CE59-374E-49C0-A934-E3E700192FD4}" dt="2023-07-21T11:50:02.689" v="475" actId="1076"/>
          <ac:spMkLst>
            <pc:docMk/>
            <pc:sldMk cId="3112816046" sldId="297"/>
            <ac:spMk id="6" creationId="{477E374E-58EB-F857-1FE6-A7CBA725D20B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7" creationId="{4DC786EE-A516-A8A3-0108-4486E73C4D89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8" creationId="{B6D59BD9-4AD7-510D-C175-18F7B0814B1B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9" creationId="{32FE2BDB-3DAC-2EBC-59BD-46C077CBC71C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10" creationId="{59ABCC86-EFA2-18A1-DE63-2F61252AB550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11" creationId="{4A40C531-D964-1C29-DB12-28A119BFC285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12" creationId="{19240329-29B5-75FC-CDA5-50F796A9C214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13" creationId="{8468C6FA-4845-F4CF-A5A2-5EE8EA191CD9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14" creationId="{4423CB56-C6B4-9C38-4FF5-0278D22591DE}"/>
          </ac:spMkLst>
        </pc:spChg>
        <pc:spChg chg="add del mo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15" creationId="{DDF7BDE0-29A8-2DC3-8263-F1BCA79594E4}"/>
          </ac:spMkLst>
        </pc:spChg>
        <pc:spChg chg="add del mo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16" creationId="{98BDF302-A2F7-BF3A-F0C9-9AAA7BC9E98E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17" creationId="{70330B2B-66D8-36EA-C878-FFEB9C98A1CF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18" creationId="{FEC2EC8D-653F-91CC-45CD-D13590999EB5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19" creationId="{BF88B1E8-9B61-90F6-B370-D7CFA06269DA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20" creationId="{0A7961CE-302D-177C-6A8C-0E07F81CF8EC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21" creationId="{9595A5F1-8A56-C47A-0F3C-E0306242DCEA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22" creationId="{AEC070AE-3489-7E16-96E3-7965C5E1B101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23" creationId="{4BE23298-80BF-D11E-06F0-E7B2E2245BD0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24" creationId="{37FB1617-25E5-F4FB-EDF4-E535598ABC34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25" creationId="{D0BB2A7A-440C-66E2-232D-07ACC092A776}"/>
          </ac:spMkLst>
        </pc:spChg>
        <pc:spChg chg="add del mod ord">
          <ac:chgData name="Humera Sultana" userId="02da3df525adcc1f" providerId="LiveId" clId="{8D45CE59-374E-49C0-A934-E3E700192FD4}" dt="2023-07-21T11:48:15.938" v="457" actId="6264"/>
          <ac:spMkLst>
            <pc:docMk/>
            <pc:sldMk cId="3112816046" sldId="297"/>
            <ac:spMk id="26" creationId="{E19A1F8E-8999-FF93-4A6B-B2383888B3CD}"/>
          </ac:spMkLst>
        </pc:spChg>
        <pc:spChg chg="add del mo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27" creationId="{8FF07977-F1E3-A23A-6821-2954DDD0C2B7}"/>
          </ac:spMkLst>
        </pc:spChg>
        <pc:spChg chg="add del mo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28" creationId="{7654E931-6686-B993-992D-1F8F129AA867}"/>
          </ac:spMkLst>
        </pc:spChg>
        <pc:spChg chg="add del mod or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29" creationId="{A29F0458-04CF-F24F-AAB6-8A4C030B0CD9}"/>
          </ac:spMkLst>
        </pc:spChg>
        <pc:spChg chg="add del mod or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30" creationId="{833B025A-B7DE-1725-1790-C12C706C5455}"/>
          </ac:spMkLst>
        </pc:spChg>
        <pc:spChg chg="add del mod or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31" creationId="{60D09293-290E-74E2-F306-0DC0FAE978EC}"/>
          </ac:spMkLst>
        </pc:spChg>
        <pc:spChg chg="add del mod or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32" creationId="{546CFDC5-079F-FA5E-3C52-F87F9DB6B69B}"/>
          </ac:spMkLst>
        </pc:spChg>
        <pc:spChg chg="add del mod or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33" creationId="{8CD447BE-BC0B-D370-C177-746EF7CE79FD}"/>
          </ac:spMkLst>
        </pc:spChg>
        <pc:spChg chg="add del mod or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34" creationId="{7E5B29D9-33BE-23C6-40A2-1DB20B0575E3}"/>
          </ac:spMkLst>
        </pc:spChg>
        <pc:spChg chg="add del mod or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35" creationId="{08B19321-0EAE-199F-3E98-3BE5F6888E85}"/>
          </ac:spMkLst>
        </pc:spChg>
        <pc:spChg chg="add del mod or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36" creationId="{FB16C4CA-6BFB-FA35-1936-3BEF850A7510}"/>
          </ac:spMkLst>
        </pc:spChg>
        <pc:spChg chg="add del mod or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37" creationId="{22E5E238-CD25-0304-1B4A-A2FEC0B6421C}"/>
          </ac:spMkLst>
        </pc:spChg>
        <pc:spChg chg="add del mod ord">
          <ac:chgData name="Humera Sultana" userId="02da3df525adcc1f" providerId="LiveId" clId="{8D45CE59-374E-49C0-A934-E3E700192FD4}" dt="2023-07-21T11:48:15.193" v="456" actId="6264"/>
          <ac:spMkLst>
            <pc:docMk/>
            <pc:sldMk cId="3112816046" sldId="297"/>
            <ac:spMk id="38" creationId="{8E179EEE-D2EC-0E75-98E6-5C725301F20B}"/>
          </ac:spMkLst>
        </pc:spChg>
        <pc:spChg chg="add del mo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39" creationId="{7F79013A-82FC-3A28-E059-34B967CE6B55}"/>
          </ac:spMkLst>
        </pc:spChg>
        <pc:spChg chg="add del mo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40" creationId="{04328D22-96CD-FBE1-F999-BCD1680BDD3C}"/>
          </ac:spMkLst>
        </pc:spChg>
        <pc:spChg chg="add del mod or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41" creationId="{ABBC89A3-4FEE-F415-EE1B-A231FF41C4B2}"/>
          </ac:spMkLst>
        </pc:spChg>
        <pc:spChg chg="add del mod or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42" creationId="{75BBBEF7-A080-1964-9A30-10D39680744F}"/>
          </ac:spMkLst>
        </pc:spChg>
        <pc:spChg chg="add del mod or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43" creationId="{277EA31F-1A9D-CDB7-4A97-F138802823D8}"/>
          </ac:spMkLst>
        </pc:spChg>
        <pc:spChg chg="add del mod or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44" creationId="{FD537273-4414-3AFD-ECBB-8606933FF532}"/>
          </ac:spMkLst>
        </pc:spChg>
        <pc:spChg chg="add del mod or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45" creationId="{DBBFC7AB-1DFC-CDF9-F852-7D5A9077621D}"/>
          </ac:spMkLst>
        </pc:spChg>
        <pc:spChg chg="add del mod or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46" creationId="{5C965AAF-F1A1-13D4-1E42-F44C96943D04}"/>
          </ac:spMkLst>
        </pc:spChg>
        <pc:spChg chg="add del mod or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47" creationId="{66BD77B7-CA31-E3A7-686A-4CCC3BE6AF13}"/>
          </ac:spMkLst>
        </pc:spChg>
        <pc:spChg chg="add del mod or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48" creationId="{FC26F29F-7D6B-CE46-D605-E19EEE0361AF}"/>
          </ac:spMkLst>
        </pc:spChg>
        <pc:spChg chg="add del mod or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49" creationId="{3E8C90AD-5877-0915-0EFF-1C1C99464016}"/>
          </ac:spMkLst>
        </pc:spChg>
        <pc:spChg chg="add del mod ord">
          <ac:chgData name="Humera Sultana" userId="02da3df525adcc1f" providerId="LiveId" clId="{8D45CE59-374E-49C0-A934-E3E700192FD4}" dt="2023-07-21T11:48:12.935" v="455" actId="6264"/>
          <ac:spMkLst>
            <pc:docMk/>
            <pc:sldMk cId="3112816046" sldId="297"/>
            <ac:spMk id="50" creationId="{A552F781-BFC9-7559-3BA8-203D250A0BAB}"/>
          </ac:spMkLst>
        </pc:spChg>
      </pc:sldChg>
      <pc:sldChg chg="add del">
        <pc:chgData name="Humera Sultana" userId="02da3df525adcc1f" providerId="LiveId" clId="{8D45CE59-374E-49C0-A934-E3E700192FD4}" dt="2023-07-21T11:26:37.022" v="327" actId="2696"/>
        <pc:sldMkLst>
          <pc:docMk/>
          <pc:sldMk cId="2315334261" sldId="298"/>
        </pc:sldMkLst>
      </pc:sldChg>
      <pc:sldChg chg="addSp delSp modSp new mod modTransition modClrScheme chgLayout">
        <pc:chgData name="Humera Sultana" userId="02da3df525adcc1f" providerId="LiveId" clId="{8D45CE59-374E-49C0-A934-E3E700192FD4}" dt="2023-07-22T14:11:18.374" v="1464" actId="14100"/>
        <pc:sldMkLst>
          <pc:docMk/>
          <pc:sldMk cId="2217137977" sldId="299"/>
        </pc:sldMkLst>
        <pc:spChg chg="mod ord">
          <ac:chgData name="Humera Sultana" userId="02da3df525adcc1f" providerId="LiveId" clId="{8D45CE59-374E-49C0-A934-E3E700192FD4}" dt="2023-07-22T14:11:18.374" v="1464" actId="14100"/>
          <ac:spMkLst>
            <pc:docMk/>
            <pc:sldMk cId="2217137977" sldId="299"/>
            <ac:spMk id="2" creationId="{0BA289AB-41AD-94F5-A689-6BB15C5BD411}"/>
          </ac:spMkLst>
        </pc:spChg>
        <pc:spChg chg="del">
          <ac:chgData name="Humera Sultana" userId="02da3df525adcc1f" providerId="LiveId" clId="{8D45CE59-374E-49C0-A934-E3E700192FD4}" dt="2023-07-21T11:14:25.071" v="133"/>
          <ac:spMkLst>
            <pc:docMk/>
            <pc:sldMk cId="2217137977" sldId="299"/>
            <ac:spMk id="3" creationId="{3D008E99-27A2-BFE4-45B3-1A618D2363AC}"/>
          </ac:spMkLst>
        </pc:spChg>
        <pc:spChg chg="mod ord">
          <ac:chgData name="Humera Sultana" userId="02da3df525adcc1f" providerId="LiveId" clId="{8D45CE59-374E-49C0-A934-E3E700192FD4}" dt="2023-07-21T11:31:19.123" v="352" actId="700"/>
          <ac:spMkLst>
            <pc:docMk/>
            <pc:sldMk cId="2217137977" sldId="299"/>
            <ac:spMk id="4" creationId="{C153C0F7-E055-FB5B-33B5-790AB6B646C1}"/>
          </ac:spMkLst>
        </pc:spChg>
        <pc:spChg chg="add del mod">
          <ac:chgData name="Humera Sultana" userId="02da3df525adcc1f" providerId="LiveId" clId="{8D45CE59-374E-49C0-A934-E3E700192FD4}" dt="2023-07-21T11:16:50.022" v="175" actId="6264"/>
          <ac:spMkLst>
            <pc:docMk/>
            <pc:sldMk cId="2217137977" sldId="299"/>
            <ac:spMk id="10" creationId="{5FAB7CA8-14E5-9362-DBED-88067FA3C2FC}"/>
          </ac:spMkLst>
        </pc:spChg>
        <pc:spChg chg="add del mod">
          <ac:chgData name="Humera Sultana" userId="02da3df525adcc1f" providerId="LiveId" clId="{8D45CE59-374E-49C0-A934-E3E700192FD4}" dt="2023-07-21T11:16:50.022" v="175" actId="6264"/>
          <ac:spMkLst>
            <pc:docMk/>
            <pc:sldMk cId="2217137977" sldId="299"/>
            <ac:spMk id="11" creationId="{B6290EBA-6735-9E48-CC36-A33B59EF376D}"/>
          </ac:spMkLst>
        </pc:spChg>
        <pc:spChg chg="add del mod">
          <ac:chgData name="Humera Sultana" userId="02da3df525adcc1f" providerId="LiveId" clId="{8D45CE59-374E-49C0-A934-E3E700192FD4}" dt="2023-07-21T11:16:50.022" v="175" actId="6264"/>
          <ac:spMkLst>
            <pc:docMk/>
            <pc:sldMk cId="2217137977" sldId="299"/>
            <ac:spMk id="12" creationId="{B3198F43-E184-94CC-217A-29FB50294389}"/>
          </ac:spMkLst>
        </pc:spChg>
        <pc:spChg chg="add del mod">
          <ac:chgData name="Humera Sultana" userId="02da3df525adcc1f" providerId="LiveId" clId="{8D45CE59-374E-49C0-A934-E3E700192FD4}" dt="2023-07-21T11:16:49.220" v="174" actId="6264"/>
          <ac:spMkLst>
            <pc:docMk/>
            <pc:sldMk cId="2217137977" sldId="299"/>
            <ac:spMk id="13" creationId="{010E5C3C-9155-5213-5E8F-1993DA084193}"/>
          </ac:spMkLst>
        </pc:spChg>
        <pc:spChg chg="add del mod">
          <ac:chgData name="Humera Sultana" userId="02da3df525adcc1f" providerId="LiveId" clId="{8D45CE59-374E-49C0-A934-E3E700192FD4}" dt="2023-07-21T11:16:49.220" v="174" actId="6264"/>
          <ac:spMkLst>
            <pc:docMk/>
            <pc:sldMk cId="2217137977" sldId="299"/>
            <ac:spMk id="14" creationId="{EEC5CF86-5BBE-A78D-4439-28364A6AE964}"/>
          </ac:spMkLst>
        </pc:spChg>
        <pc:spChg chg="add del mod">
          <ac:chgData name="Humera Sultana" userId="02da3df525adcc1f" providerId="LiveId" clId="{8D45CE59-374E-49C0-A934-E3E700192FD4}" dt="2023-07-21T11:16:49.220" v="174" actId="6264"/>
          <ac:spMkLst>
            <pc:docMk/>
            <pc:sldMk cId="2217137977" sldId="299"/>
            <ac:spMk id="15" creationId="{3E35A556-19AC-DA1C-8563-A47FDD55BF18}"/>
          </ac:spMkLst>
        </pc:spChg>
        <pc:spChg chg="add del mod">
          <ac:chgData name="Humera Sultana" userId="02da3df525adcc1f" providerId="LiveId" clId="{8D45CE59-374E-49C0-A934-E3E700192FD4}" dt="2023-07-21T11:16:48.310" v="173" actId="6264"/>
          <ac:spMkLst>
            <pc:docMk/>
            <pc:sldMk cId="2217137977" sldId="299"/>
            <ac:spMk id="16" creationId="{B33A8A1D-1CE6-CA69-930F-402F0F52CA4A}"/>
          </ac:spMkLst>
        </pc:spChg>
        <pc:spChg chg="add del mod">
          <ac:chgData name="Humera Sultana" userId="02da3df525adcc1f" providerId="LiveId" clId="{8D45CE59-374E-49C0-A934-E3E700192FD4}" dt="2023-07-21T11:16:48.310" v="173" actId="6264"/>
          <ac:spMkLst>
            <pc:docMk/>
            <pc:sldMk cId="2217137977" sldId="299"/>
            <ac:spMk id="17" creationId="{3770C0F5-A46B-CD18-21B9-5DA43DF49F44}"/>
          </ac:spMkLst>
        </pc:spChg>
        <pc:spChg chg="add del mod">
          <ac:chgData name="Humera Sultana" userId="02da3df525adcc1f" providerId="LiveId" clId="{8D45CE59-374E-49C0-A934-E3E700192FD4}" dt="2023-07-21T11:16:48.310" v="173" actId="6264"/>
          <ac:spMkLst>
            <pc:docMk/>
            <pc:sldMk cId="2217137977" sldId="299"/>
            <ac:spMk id="18" creationId="{DD184E91-28C1-80BE-8342-5A59AE157B66}"/>
          </ac:spMkLst>
        </pc:spChg>
        <pc:graphicFrameChg chg="add del mod modGraphic">
          <ac:chgData name="Humera Sultana" userId="02da3df525adcc1f" providerId="LiveId" clId="{8D45CE59-374E-49C0-A934-E3E700192FD4}" dt="2023-07-21T11:28:08.946" v="331" actId="21"/>
          <ac:graphicFrameMkLst>
            <pc:docMk/>
            <pc:sldMk cId="2217137977" sldId="299"/>
            <ac:graphicFrameMk id="20" creationId="{940CA55B-19C8-E7AC-E5E9-C021B1FD395C}"/>
          </ac:graphicFrameMkLst>
        </pc:graphicFrameChg>
        <pc:picChg chg="add mod ord">
          <ac:chgData name="Humera Sultana" userId="02da3df525adcc1f" providerId="LiveId" clId="{8D45CE59-374E-49C0-A934-E3E700192FD4}" dt="2023-07-21T11:32:20.606" v="370" actId="1076"/>
          <ac:picMkLst>
            <pc:docMk/>
            <pc:sldMk cId="2217137977" sldId="299"/>
            <ac:picMk id="5" creationId="{19B991EA-8FA5-7F86-5C45-B9A450C9A738}"/>
          </ac:picMkLst>
        </pc:picChg>
        <pc:picChg chg="add mod">
          <ac:chgData name="Humera Sultana" userId="02da3df525adcc1f" providerId="LiveId" clId="{8D45CE59-374E-49C0-A934-E3E700192FD4}" dt="2023-07-21T14:11:14.648" v="630" actId="14100"/>
          <ac:picMkLst>
            <pc:docMk/>
            <pc:sldMk cId="2217137977" sldId="299"/>
            <ac:picMk id="6" creationId="{6C7BC367-895F-4AA9-B585-2E174F4B2EBF}"/>
          </ac:picMkLst>
        </pc:picChg>
        <pc:picChg chg="add del mod">
          <ac:chgData name="Humera Sultana" userId="02da3df525adcc1f" providerId="LiveId" clId="{8D45CE59-374E-49C0-A934-E3E700192FD4}" dt="2023-07-21T11:34:36.714" v="403" actId="21"/>
          <ac:picMkLst>
            <pc:docMk/>
            <pc:sldMk cId="2217137977" sldId="299"/>
            <ac:picMk id="7" creationId="{717B91D3-8037-3CDB-2021-85DD0327FE9F}"/>
          </ac:picMkLst>
        </pc:picChg>
        <pc:picChg chg="add del mod">
          <ac:chgData name="Humera Sultana" userId="02da3df525adcc1f" providerId="LiveId" clId="{8D45CE59-374E-49C0-A934-E3E700192FD4}" dt="2023-07-21T11:35:34.601" v="421" actId="21"/>
          <ac:picMkLst>
            <pc:docMk/>
            <pc:sldMk cId="2217137977" sldId="299"/>
            <ac:picMk id="8" creationId="{F75DA89C-8DD4-D4DA-E67C-6DC69C4F4C65}"/>
          </ac:picMkLst>
        </pc:picChg>
        <pc:picChg chg="add del mod">
          <ac:chgData name="Humera Sultana" userId="02da3df525adcc1f" providerId="LiveId" clId="{8D45CE59-374E-49C0-A934-E3E700192FD4}" dt="2023-07-21T11:34:16.982" v="399" actId="21"/>
          <ac:picMkLst>
            <pc:docMk/>
            <pc:sldMk cId="2217137977" sldId="299"/>
            <ac:picMk id="9" creationId="{B90B6696-E42E-2E1E-84CE-109BDFF5055C}"/>
          </ac:picMkLst>
        </pc:picChg>
      </pc:sldChg>
      <pc:sldChg chg="addSp delSp modSp new del mod">
        <pc:chgData name="Humera Sultana" userId="02da3df525adcc1f" providerId="LiveId" clId="{8D45CE59-374E-49C0-A934-E3E700192FD4}" dt="2023-07-21T11:26:31.505" v="326" actId="2696"/>
        <pc:sldMkLst>
          <pc:docMk/>
          <pc:sldMk cId="1178176579" sldId="300"/>
        </pc:sldMkLst>
        <pc:spChg chg="del">
          <ac:chgData name="Humera Sultana" userId="02da3df525adcc1f" providerId="LiveId" clId="{8D45CE59-374E-49C0-A934-E3E700192FD4}" dt="2023-07-21T11:26:01.591" v="319" actId="12084"/>
          <ac:spMkLst>
            <pc:docMk/>
            <pc:sldMk cId="1178176579" sldId="300"/>
            <ac:spMk id="2" creationId="{E3CF38D7-D77E-460F-CF45-D2BEC1E748F1}"/>
          </ac:spMkLst>
        </pc:spChg>
        <pc:graphicFrameChg chg="add mod">
          <ac:chgData name="Humera Sultana" userId="02da3df525adcc1f" providerId="LiveId" clId="{8D45CE59-374E-49C0-A934-E3E700192FD4}" dt="2023-07-21T11:26:27.001" v="325"/>
          <ac:graphicFrameMkLst>
            <pc:docMk/>
            <pc:sldMk cId="1178176579" sldId="300"/>
            <ac:graphicFrameMk id="5" creationId="{17C576C0-544F-9BC1-9D70-482BE92331F2}"/>
          </ac:graphicFrameMkLst>
        </pc:graphicFrameChg>
      </pc:sldChg>
      <pc:sldChg chg="addSp delSp modSp new mod modTransition">
        <pc:chgData name="Humera Sultana" userId="02da3df525adcc1f" providerId="LiveId" clId="{8D45CE59-374E-49C0-A934-E3E700192FD4}" dt="2023-07-22T14:11:40.109" v="1466" actId="14100"/>
        <pc:sldMkLst>
          <pc:docMk/>
          <pc:sldMk cId="2593527019" sldId="300"/>
        </pc:sldMkLst>
        <pc:spChg chg="mod">
          <ac:chgData name="Humera Sultana" userId="02da3df525adcc1f" providerId="LiveId" clId="{8D45CE59-374E-49C0-A934-E3E700192FD4}" dt="2023-07-22T14:11:40.109" v="1466" actId="14100"/>
          <ac:spMkLst>
            <pc:docMk/>
            <pc:sldMk cId="2593527019" sldId="300"/>
            <ac:spMk id="2" creationId="{AD534852-3E02-35A5-0472-8E005DCD8097}"/>
          </ac:spMkLst>
        </pc:spChg>
        <pc:spChg chg="del">
          <ac:chgData name="Humera Sultana" userId="02da3df525adcc1f" providerId="LiveId" clId="{8D45CE59-374E-49C0-A934-E3E700192FD4}" dt="2023-07-21T11:33:04.832" v="376"/>
          <ac:spMkLst>
            <pc:docMk/>
            <pc:sldMk cId="2593527019" sldId="300"/>
            <ac:spMk id="3" creationId="{7E6938E7-1010-19C8-4030-BFF8C8E03CA6}"/>
          </ac:spMkLst>
        </pc:spChg>
        <pc:picChg chg="add mod">
          <ac:chgData name="Humera Sultana" userId="02da3df525adcc1f" providerId="LiveId" clId="{8D45CE59-374E-49C0-A934-E3E700192FD4}" dt="2023-07-21T14:15:57.185" v="631" actId="14100"/>
          <ac:picMkLst>
            <pc:docMk/>
            <pc:sldMk cId="2593527019" sldId="300"/>
            <ac:picMk id="5" creationId="{E40394C5-0F6D-0695-1D56-B17789432D63}"/>
          </ac:picMkLst>
        </pc:picChg>
        <pc:picChg chg="add mod">
          <ac:chgData name="Humera Sultana" userId="02da3df525adcc1f" providerId="LiveId" clId="{8D45CE59-374E-49C0-A934-E3E700192FD4}" dt="2023-07-21T11:38:06.577" v="426" actId="14100"/>
          <ac:picMkLst>
            <pc:docMk/>
            <pc:sldMk cId="2593527019" sldId="300"/>
            <ac:picMk id="6" creationId="{9BE92665-F152-559D-BE32-0E089AFCFBD8}"/>
          </ac:picMkLst>
        </pc:picChg>
        <pc:picChg chg="add mod">
          <ac:chgData name="Humera Sultana" userId="02da3df525adcc1f" providerId="LiveId" clId="{8D45CE59-374E-49C0-A934-E3E700192FD4}" dt="2023-07-21T11:35:23.797" v="419" actId="1076"/>
          <ac:picMkLst>
            <pc:docMk/>
            <pc:sldMk cId="2593527019" sldId="300"/>
            <ac:picMk id="7" creationId="{02261F62-C2F6-84FB-EE06-F741D337A87D}"/>
          </ac:picMkLst>
        </pc:picChg>
      </pc:sldChg>
      <pc:sldChg chg="addSp delSp modSp new del">
        <pc:chgData name="Humera Sultana" userId="02da3df525adcc1f" providerId="LiveId" clId="{8D45CE59-374E-49C0-A934-E3E700192FD4}" dt="2023-07-21T11:29:43.211" v="349" actId="2696"/>
        <pc:sldMkLst>
          <pc:docMk/>
          <pc:sldMk cId="3176104215" sldId="300"/>
        </pc:sldMkLst>
        <pc:spChg chg="del">
          <ac:chgData name="Humera Sultana" userId="02da3df525adcc1f" providerId="LiveId" clId="{8D45CE59-374E-49C0-A934-E3E700192FD4}" dt="2023-07-21T11:29:10.043" v="343" actId="12084"/>
          <ac:spMkLst>
            <pc:docMk/>
            <pc:sldMk cId="3176104215" sldId="300"/>
            <ac:spMk id="3" creationId="{3DFF1FFD-2610-38A8-A5CD-92F99FBAD3ED}"/>
          </ac:spMkLst>
        </pc:spChg>
        <pc:graphicFrameChg chg="add mod">
          <ac:chgData name="Humera Sultana" userId="02da3df525adcc1f" providerId="LiveId" clId="{8D45CE59-374E-49C0-A934-E3E700192FD4}" dt="2023-07-21T11:29:36.863" v="348"/>
          <ac:graphicFrameMkLst>
            <pc:docMk/>
            <pc:sldMk cId="3176104215" sldId="300"/>
            <ac:graphicFrameMk id="5" creationId="{698494E7-ACC5-8D0F-0C86-38CFE7ACE250}"/>
          </ac:graphicFrameMkLst>
        </pc:graphicFrameChg>
      </pc:sldChg>
      <pc:sldChg chg="new del">
        <pc:chgData name="Humera Sultana" userId="02da3df525adcc1f" providerId="LiveId" clId="{8D45CE59-374E-49C0-A934-E3E700192FD4}" dt="2023-07-21T11:31:07.536" v="351" actId="2696"/>
        <pc:sldMkLst>
          <pc:docMk/>
          <pc:sldMk cId="3223266752" sldId="300"/>
        </pc:sldMkLst>
      </pc:sldChg>
      <pc:sldChg chg="delSp modSp new mod modTransition modAnim">
        <pc:chgData name="Humera Sultana" userId="02da3df525adcc1f" providerId="LiveId" clId="{8D45CE59-374E-49C0-A934-E3E700192FD4}" dt="2023-07-22T14:10:50.852" v="1462" actId="2711"/>
        <pc:sldMkLst>
          <pc:docMk/>
          <pc:sldMk cId="2085940000" sldId="301"/>
        </pc:sldMkLst>
        <pc:spChg chg="mod">
          <ac:chgData name="Humera Sultana" userId="02da3df525adcc1f" providerId="LiveId" clId="{8D45CE59-374E-49C0-A934-E3E700192FD4}" dt="2023-07-21T11:53:17.047" v="534" actId="14100"/>
          <ac:spMkLst>
            <pc:docMk/>
            <pc:sldMk cId="2085940000" sldId="301"/>
            <ac:spMk id="2" creationId="{AE3DE5B3-83CE-BD74-F682-67ED8FB40064}"/>
          </ac:spMkLst>
        </pc:spChg>
        <pc:spChg chg="del mod">
          <ac:chgData name="Humera Sultana" userId="02da3df525adcc1f" providerId="LiveId" clId="{8D45CE59-374E-49C0-A934-E3E700192FD4}" dt="2023-07-21T11:53:08.548" v="533" actId="478"/>
          <ac:spMkLst>
            <pc:docMk/>
            <pc:sldMk cId="2085940000" sldId="301"/>
            <ac:spMk id="3" creationId="{1C77BBFA-2510-61A3-5AE3-1F9D9917144C}"/>
          </ac:spMkLst>
        </pc:spChg>
        <pc:spChg chg="mod">
          <ac:chgData name="Humera Sultana" userId="02da3df525adcc1f" providerId="LiveId" clId="{8D45CE59-374E-49C0-A934-E3E700192FD4}" dt="2023-07-21T11:54:30.788" v="542" actId="14100"/>
          <ac:spMkLst>
            <pc:docMk/>
            <pc:sldMk cId="2085940000" sldId="301"/>
            <ac:spMk id="4" creationId="{11FC9FD4-C8DF-69F6-3D38-395D519E0F37}"/>
          </ac:spMkLst>
        </pc:spChg>
        <pc:spChg chg="del mod">
          <ac:chgData name="Humera Sultana" userId="02da3df525adcc1f" providerId="LiveId" clId="{8D45CE59-374E-49C0-A934-E3E700192FD4}" dt="2023-07-21T11:54:26.239" v="541" actId="478"/>
          <ac:spMkLst>
            <pc:docMk/>
            <pc:sldMk cId="2085940000" sldId="301"/>
            <ac:spMk id="5" creationId="{DF8F941F-C871-C816-7597-2CD9505C23D0}"/>
          </ac:spMkLst>
        </pc:spChg>
        <pc:spChg chg="mod">
          <ac:chgData name="Humera Sultana" userId="02da3df525adcc1f" providerId="LiveId" clId="{8D45CE59-374E-49C0-A934-E3E700192FD4}" dt="2023-07-21T11:56:19.963" v="557" actId="255"/>
          <ac:spMkLst>
            <pc:docMk/>
            <pc:sldMk cId="2085940000" sldId="301"/>
            <ac:spMk id="6" creationId="{1497E7D5-34E9-87DB-0CE1-B9CE9E8257AD}"/>
          </ac:spMkLst>
        </pc:spChg>
        <pc:spChg chg="del mod">
          <ac:chgData name="Humera Sultana" userId="02da3df525adcc1f" providerId="LiveId" clId="{8D45CE59-374E-49C0-A934-E3E700192FD4}" dt="2023-07-21T11:55:37.977" v="550" actId="478"/>
          <ac:spMkLst>
            <pc:docMk/>
            <pc:sldMk cId="2085940000" sldId="301"/>
            <ac:spMk id="7" creationId="{7D36D111-C800-9CA6-E22E-E2EE7728519D}"/>
          </ac:spMkLst>
        </pc:spChg>
        <pc:spChg chg="mod">
          <ac:chgData name="Humera Sultana" userId="02da3df525adcc1f" providerId="LiveId" clId="{8D45CE59-374E-49C0-A934-E3E700192FD4}" dt="2023-07-21T11:57:36.635" v="568" actId="255"/>
          <ac:spMkLst>
            <pc:docMk/>
            <pc:sldMk cId="2085940000" sldId="301"/>
            <ac:spMk id="8" creationId="{25BC21A1-0663-B5C8-6EA9-43C3958DB49B}"/>
          </ac:spMkLst>
        </pc:spChg>
        <pc:spChg chg="del mod">
          <ac:chgData name="Humera Sultana" userId="02da3df525adcc1f" providerId="LiveId" clId="{8D45CE59-374E-49C0-A934-E3E700192FD4}" dt="2023-07-21T11:57:14.037" v="564" actId="478"/>
          <ac:spMkLst>
            <pc:docMk/>
            <pc:sldMk cId="2085940000" sldId="301"/>
            <ac:spMk id="9" creationId="{1C461F47-617A-7403-49A1-D2DA009AE7DC}"/>
          </ac:spMkLst>
        </pc:spChg>
        <pc:spChg chg="mod">
          <ac:chgData name="Humera Sultana" userId="02da3df525adcc1f" providerId="LiveId" clId="{8D45CE59-374E-49C0-A934-E3E700192FD4}" dt="2023-07-21T11:58:10.746" v="574" actId="14100"/>
          <ac:spMkLst>
            <pc:docMk/>
            <pc:sldMk cId="2085940000" sldId="301"/>
            <ac:spMk id="10" creationId="{857A7C42-385C-FF9E-E079-EE9ADA86D002}"/>
          </ac:spMkLst>
        </pc:spChg>
        <pc:spChg chg="del mod">
          <ac:chgData name="Humera Sultana" userId="02da3df525adcc1f" providerId="LiveId" clId="{8D45CE59-374E-49C0-A934-E3E700192FD4}" dt="2023-07-21T11:58:07.577" v="573" actId="478"/>
          <ac:spMkLst>
            <pc:docMk/>
            <pc:sldMk cId="2085940000" sldId="301"/>
            <ac:spMk id="11" creationId="{0C031BAC-518D-5E80-4117-A4D0D49CAECC}"/>
          </ac:spMkLst>
        </pc:spChg>
        <pc:spChg chg="mod">
          <ac:chgData name="Humera Sultana" userId="02da3df525adcc1f" providerId="LiveId" clId="{8D45CE59-374E-49C0-A934-E3E700192FD4}" dt="2023-07-22T14:10:50.852" v="1462" actId="2711"/>
          <ac:spMkLst>
            <pc:docMk/>
            <pc:sldMk cId="2085940000" sldId="301"/>
            <ac:spMk id="12" creationId="{7582379A-BE2E-2D01-56BA-C806E0F8205D}"/>
          </ac:spMkLst>
        </pc:spChg>
      </pc:sldChg>
      <pc:sldChg chg="modSp new del mod">
        <pc:chgData name="Humera Sultana" userId="02da3df525adcc1f" providerId="LiveId" clId="{8D45CE59-374E-49C0-A934-E3E700192FD4}" dt="2023-07-21T11:47:28.156" v="449" actId="2696"/>
        <pc:sldMkLst>
          <pc:docMk/>
          <pc:sldMk cId="2225777367" sldId="301"/>
        </pc:sldMkLst>
        <pc:spChg chg="mod">
          <ac:chgData name="Humera Sultana" userId="02da3df525adcc1f" providerId="LiveId" clId="{8D45CE59-374E-49C0-A934-E3E700192FD4}" dt="2023-07-21T11:45:07.014" v="438"/>
          <ac:spMkLst>
            <pc:docMk/>
            <pc:sldMk cId="2225777367" sldId="301"/>
            <ac:spMk id="3" creationId="{BA2D9E88-8F3D-57E0-4768-BBDE4F13E287}"/>
          </ac:spMkLst>
        </pc:spChg>
      </pc:sldChg>
      <pc:sldChg chg="addSp delSp modSp new del mod modClrScheme chgLayout">
        <pc:chgData name="Humera Sultana" userId="02da3df525adcc1f" providerId="LiveId" clId="{8D45CE59-374E-49C0-A934-E3E700192FD4}" dt="2023-07-21T11:47:25.504" v="448" actId="2696"/>
        <pc:sldMkLst>
          <pc:docMk/>
          <pc:sldMk cId="2632710369" sldId="302"/>
        </pc:sldMkLst>
        <pc:spChg chg="del mod ord">
          <ac:chgData name="Humera Sultana" userId="02da3df525adcc1f" providerId="LiveId" clId="{8D45CE59-374E-49C0-A934-E3E700192FD4}" dt="2023-07-21T11:45:36.105" v="440" actId="700"/>
          <ac:spMkLst>
            <pc:docMk/>
            <pc:sldMk cId="2632710369" sldId="302"/>
            <ac:spMk id="2" creationId="{2BDA2EEF-3D4B-7248-2E8C-01F26C8FF7B5}"/>
          </ac:spMkLst>
        </pc:spChg>
        <pc:spChg chg="del mod ord">
          <ac:chgData name="Humera Sultana" userId="02da3df525adcc1f" providerId="LiveId" clId="{8D45CE59-374E-49C0-A934-E3E700192FD4}" dt="2023-07-21T11:45:36.105" v="440" actId="700"/>
          <ac:spMkLst>
            <pc:docMk/>
            <pc:sldMk cId="2632710369" sldId="302"/>
            <ac:spMk id="3" creationId="{DD06604B-912F-3E14-FFA8-0AA02264A546}"/>
          </ac:spMkLst>
        </pc:spChg>
        <pc:spChg chg="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4" creationId="{55539801-5C26-AA66-23E6-F341ECF02BDA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5" creationId="{666CA939-D80C-0309-5D04-1BC3D7FFC7FA}"/>
          </ac:spMkLst>
        </pc:spChg>
        <pc:spChg chg="add del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6" creationId="{CAC60233-BB79-6AA5-C7FF-E1BE6DF0482C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7" creationId="{6B5D6B48-297D-04BD-5849-A49F896DC402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8" creationId="{0306475C-1E19-0742-0B43-2FE47F8CC512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9" creationId="{99F07251-92A7-C416-1AB0-F9CD751CCE05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10" creationId="{5421353B-B154-979E-9A3E-6518A7082DFD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11" creationId="{CA700972-6EF5-052B-60AA-FF7B320CA173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12" creationId="{29C74D0F-42F7-7547-4AAD-506CB012A28B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13" creationId="{CAF1E750-1955-43D6-849C-9F9E2879727A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14" creationId="{1646990E-13AD-11FE-309B-90565E284974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15" creationId="{42311EF7-C9B6-EF96-0251-63C83A0DFE98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16" creationId="{7D59E2B9-60DC-262B-6D8A-23777B4ACB7F}"/>
          </ac:spMkLst>
        </pc:spChg>
        <pc:spChg chg="add mod ord">
          <ac:chgData name="Humera Sultana" userId="02da3df525adcc1f" providerId="LiveId" clId="{8D45CE59-374E-49C0-A934-E3E700192FD4}" dt="2023-07-21T11:47:16.368" v="447" actId="700"/>
          <ac:spMkLst>
            <pc:docMk/>
            <pc:sldMk cId="2632710369" sldId="302"/>
            <ac:spMk id="17" creationId="{D6C87137-6D15-B939-E0F7-510DF1CD62A1}"/>
          </ac:spMkLst>
        </pc:spChg>
      </pc:sldChg>
      <pc:sldChg chg="addSp delSp modSp new mod modTransition modClrScheme modAnim chgLayout">
        <pc:chgData name="Humera Sultana" userId="02da3df525adcc1f" providerId="LiveId" clId="{8D45CE59-374E-49C0-A934-E3E700192FD4}" dt="2023-07-22T14:10:42.453" v="1461" actId="2711"/>
        <pc:sldMkLst>
          <pc:docMk/>
          <pc:sldMk cId="2782710473" sldId="302"/>
        </pc:sldMkLst>
        <pc:spChg chg="del">
          <ac:chgData name="Humera Sultana" userId="02da3df525adcc1f" providerId="LiveId" clId="{8D45CE59-374E-49C0-A934-E3E700192FD4}" dt="2023-07-21T11:48:53.662" v="462" actId="700"/>
          <ac:spMkLst>
            <pc:docMk/>
            <pc:sldMk cId="2782710473" sldId="302"/>
            <ac:spMk id="2" creationId="{8D572BAC-D5FE-20B1-E6E2-5042043F30C6}"/>
          </ac:spMkLst>
        </pc:spChg>
        <pc:spChg chg="del">
          <ac:chgData name="Humera Sultana" userId="02da3df525adcc1f" providerId="LiveId" clId="{8D45CE59-374E-49C0-A934-E3E700192FD4}" dt="2023-07-21T11:48:53.662" v="462" actId="700"/>
          <ac:spMkLst>
            <pc:docMk/>
            <pc:sldMk cId="2782710473" sldId="302"/>
            <ac:spMk id="3" creationId="{C563B85B-1410-229E-607E-8ED5332302B0}"/>
          </ac:spMkLst>
        </pc:spChg>
        <pc:spChg chg="del">
          <ac:chgData name="Humera Sultana" userId="02da3df525adcc1f" providerId="LiveId" clId="{8D45CE59-374E-49C0-A934-E3E700192FD4}" dt="2023-07-21T11:48:53.662" v="462" actId="700"/>
          <ac:spMkLst>
            <pc:docMk/>
            <pc:sldMk cId="2782710473" sldId="302"/>
            <ac:spMk id="4" creationId="{E3AEBF00-091D-EF50-6886-FCCD4D270EFB}"/>
          </ac:spMkLst>
        </pc:spChg>
        <pc:spChg chg="del">
          <ac:chgData name="Humera Sultana" userId="02da3df525adcc1f" providerId="LiveId" clId="{8D45CE59-374E-49C0-A934-E3E700192FD4}" dt="2023-07-21T11:48:53.662" v="462" actId="700"/>
          <ac:spMkLst>
            <pc:docMk/>
            <pc:sldMk cId="2782710473" sldId="302"/>
            <ac:spMk id="5" creationId="{CA9F9C39-DDB1-A375-33B5-102EA9706DFF}"/>
          </ac:spMkLst>
        </pc:spChg>
        <pc:spChg chg="del">
          <ac:chgData name="Humera Sultana" userId="02da3df525adcc1f" providerId="LiveId" clId="{8D45CE59-374E-49C0-A934-E3E700192FD4}" dt="2023-07-21T11:48:53.662" v="462" actId="700"/>
          <ac:spMkLst>
            <pc:docMk/>
            <pc:sldMk cId="2782710473" sldId="302"/>
            <ac:spMk id="6" creationId="{74392085-360E-0C52-8BA3-8CE8649E72B8}"/>
          </ac:spMkLst>
        </pc:spChg>
        <pc:spChg chg="del">
          <ac:chgData name="Humera Sultana" userId="02da3df525adcc1f" providerId="LiveId" clId="{8D45CE59-374E-49C0-A934-E3E700192FD4}" dt="2023-07-21T11:48:53.662" v="462" actId="700"/>
          <ac:spMkLst>
            <pc:docMk/>
            <pc:sldMk cId="2782710473" sldId="302"/>
            <ac:spMk id="7" creationId="{46A4B4B6-771C-D13F-FF19-1BA160121A48}"/>
          </ac:spMkLst>
        </pc:spChg>
        <pc:spChg chg="del">
          <ac:chgData name="Humera Sultana" userId="02da3df525adcc1f" providerId="LiveId" clId="{8D45CE59-374E-49C0-A934-E3E700192FD4}" dt="2023-07-21T11:48:53.662" v="462" actId="700"/>
          <ac:spMkLst>
            <pc:docMk/>
            <pc:sldMk cId="2782710473" sldId="302"/>
            <ac:spMk id="8" creationId="{C202EBC3-1552-006B-74BC-C7EF45009F72}"/>
          </ac:spMkLst>
        </pc:spChg>
        <pc:spChg chg="del">
          <ac:chgData name="Humera Sultana" userId="02da3df525adcc1f" providerId="LiveId" clId="{8D45CE59-374E-49C0-A934-E3E700192FD4}" dt="2023-07-21T11:48:53.662" v="462" actId="700"/>
          <ac:spMkLst>
            <pc:docMk/>
            <pc:sldMk cId="2782710473" sldId="302"/>
            <ac:spMk id="9" creationId="{6BBB963A-6FF8-281B-245E-83D3E4F3B0D5}"/>
          </ac:spMkLst>
        </pc:spChg>
        <pc:spChg chg="del">
          <ac:chgData name="Humera Sultana" userId="02da3df525adcc1f" providerId="LiveId" clId="{8D45CE59-374E-49C0-A934-E3E700192FD4}" dt="2023-07-21T11:48:53.662" v="462" actId="700"/>
          <ac:spMkLst>
            <pc:docMk/>
            <pc:sldMk cId="2782710473" sldId="302"/>
            <ac:spMk id="10" creationId="{33485962-C3B1-09A1-BD0C-2A56D1707787}"/>
          </ac:spMkLst>
        </pc:spChg>
        <pc:spChg chg="del">
          <ac:chgData name="Humera Sultana" userId="02da3df525adcc1f" providerId="LiveId" clId="{8D45CE59-374E-49C0-A934-E3E700192FD4}" dt="2023-07-21T11:48:53.662" v="462" actId="700"/>
          <ac:spMkLst>
            <pc:docMk/>
            <pc:sldMk cId="2782710473" sldId="302"/>
            <ac:spMk id="11" creationId="{9F560E0C-E62A-5343-AA59-CAF8B6CBE589}"/>
          </ac:spMkLst>
        </pc:spChg>
        <pc:spChg chg="del mod ord">
          <ac:chgData name="Humera Sultana" userId="02da3df525adcc1f" providerId="LiveId" clId="{8D45CE59-374E-49C0-A934-E3E700192FD4}" dt="2023-07-21T11:48:53.662" v="462" actId="700"/>
          <ac:spMkLst>
            <pc:docMk/>
            <pc:sldMk cId="2782710473" sldId="302"/>
            <ac:spMk id="12" creationId="{3C99D0AE-A95B-509A-DC25-9DE36874A3F6}"/>
          </ac:spMkLst>
        </pc:spChg>
        <pc:spChg chg="mod ord">
          <ac:chgData name="Humera Sultana" userId="02da3df525adcc1f" providerId="LiveId" clId="{8D45CE59-374E-49C0-A934-E3E700192FD4}" dt="2023-07-21T11:49:49.642" v="470" actId="700"/>
          <ac:spMkLst>
            <pc:docMk/>
            <pc:sldMk cId="2782710473" sldId="302"/>
            <ac:spMk id="13" creationId="{CABD8CF4-606A-42A9-4C71-0313304D4A17}"/>
          </ac:spMkLst>
        </pc:spChg>
        <pc:spChg chg="add del mod ord">
          <ac:chgData name="Humera Sultana" userId="02da3df525adcc1f" providerId="LiveId" clId="{8D45CE59-374E-49C0-A934-E3E700192FD4}" dt="2023-07-21T11:49:49.642" v="470" actId="700"/>
          <ac:spMkLst>
            <pc:docMk/>
            <pc:sldMk cId="2782710473" sldId="302"/>
            <ac:spMk id="14" creationId="{BFF220A5-87ED-2583-70F5-0F19A33362C5}"/>
          </ac:spMkLst>
        </pc:spChg>
        <pc:spChg chg="add del mod ord">
          <ac:chgData name="Humera Sultana" userId="02da3df525adcc1f" providerId="LiveId" clId="{8D45CE59-374E-49C0-A934-E3E700192FD4}" dt="2023-07-21T11:49:49.642" v="470" actId="700"/>
          <ac:spMkLst>
            <pc:docMk/>
            <pc:sldMk cId="2782710473" sldId="302"/>
            <ac:spMk id="15" creationId="{38C1A70D-886B-08DF-21D4-022C27EDB0DF}"/>
          </ac:spMkLst>
        </pc:spChg>
        <pc:spChg chg="add del mod">
          <ac:chgData name="Humera Sultana" userId="02da3df525adcc1f" providerId="LiveId" clId="{8D45CE59-374E-49C0-A934-E3E700192FD4}" dt="2023-07-21T11:49:36.790" v="468"/>
          <ac:spMkLst>
            <pc:docMk/>
            <pc:sldMk cId="2782710473" sldId="302"/>
            <ac:spMk id="17" creationId="{EEB25714-1D50-134B-2EB8-83B1168A36BC}"/>
          </ac:spMkLst>
        </pc:spChg>
        <pc:spChg chg="add mod ord">
          <ac:chgData name="Humera Sultana" userId="02da3df525adcc1f" providerId="LiveId" clId="{8D45CE59-374E-49C0-A934-E3E700192FD4}" dt="2023-07-22T14:10:42.453" v="1461" actId="2711"/>
          <ac:spMkLst>
            <pc:docMk/>
            <pc:sldMk cId="2782710473" sldId="302"/>
            <ac:spMk id="18" creationId="{E3E62419-3AC8-526F-76A4-041461562D1A}"/>
          </ac:spMkLst>
        </pc:spChg>
        <pc:spChg chg="add mod ord">
          <ac:chgData name="Humera Sultana" userId="02da3df525adcc1f" providerId="LiveId" clId="{8D45CE59-374E-49C0-A934-E3E700192FD4}" dt="2023-07-21T11:49:55.216" v="473"/>
          <ac:spMkLst>
            <pc:docMk/>
            <pc:sldMk cId="2782710473" sldId="302"/>
            <ac:spMk id="19" creationId="{9BE795EE-5EB8-9B61-25DF-79A6F8D76301}"/>
          </ac:spMkLst>
        </pc:spChg>
        <pc:picChg chg="add mod">
          <ac:chgData name="Humera Sultana" userId="02da3df525adcc1f" providerId="LiveId" clId="{8D45CE59-374E-49C0-A934-E3E700192FD4}" dt="2023-07-22T13:20:38.024" v="1242" actId="14100"/>
          <ac:picMkLst>
            <pc:docMk/>
            <pc:sldMk cId="2782710473" sldId="302"/>
            <ac:picMk id="20" creationId="{36DB6981-52EA-20B3-73DE-DE8275C9A4CB}"/>
          </ac:picMkLst>
        </pc:picChg>
      </pc:sldChg>
      <pc:sldChg chg="addSp delSp modSp new mod modTransition modClrScheme modAnim chgLayout">
        <pc:chgData name="Humera Sultana" userId="02da3df525adcc1f" providerId="LiveId" clId="{8D45CE59-374E-49C0-A934-E3E700192FD4}" dt="2023-07-22T13:22:36.341" v="1264"/>
        <pc:sldMkLst>
          <pc:docMk/>
          <pc:sldMk cId="151856142" sldId="303"/>
        </pc:sldMkLst>
        <pc:spChg chg="del mod ord">
          <ac:chgData name="Humera Sultana" userId="02da3df525adcc1f" providerId="LiveId" clId="{8D45CE59-374E-49C0-A934-E3E700192FD4}" dt="2023-07-21T14:01:38.620" v="581" actId="700"/>
          <ac:spMkLst>
            <pc:docMk/>
            <pc:sldMk cId="151856142" sldId="303"/>
            <ac:spMk id="2" creationId="{DD0D0927-59A9-2CB9-D45E-72675082E953}"/>
          </ac:spMkLst>
        </pc:spChg>
        <pc:spChg chg="del mod ord">
          <ac:chgData name="Humera Sultana" userId="02da3df525adcc1f" providerId="LiveId" clId="{8D45CE59-374E-49C0-A934-E3E700192FD4}" dt="2023-07-21T14:01:38.620" v="581" actId="700"/>
          <ac:spMkLst>
            <pc:docMk/>
            <pc:sldMk cId="151856142" sldId="303"/>
            <ac:spMk id="3" creationId="{1131AD2D-7188-82F2-1834-542CF2D14547}"/>
          </ac:spMkLst>
        </pc:spChg>
        <pc:spChg chg="del">
          <ac:chgData name="Humera Sultana" userId="02da3df525adcc1f" providerId="LiveId" clId="{8D45CE59-374E-49C0-A934-E3E700192FD4}" dt="2023-07-21T14:01:38.620" v="581" actId="700"/>
          <ac:spMkLst>
            <pc:docMk/>
            <pc:sldMk cId="151856142" sldId="303"/>
            <ac:spMk id="4" creationId="{55A0C8F6-41D6-113A-668B-4B68CDFB6E7D}"/>
          </ac:spMkLst>
        </pc:spChg>
        <pc:spChg chg="del">
          <ac:chgData name="Humera Sultana" userId="02da3df525adcc1f" providerId="LiveId" clId="{8D45CE59-374E-49C0-A934-E3E700192FD4}" dt="2023-07-21T14:01:38.620" v="581" actId="700"/>
          <ac:spMkLst>
            <pc:docMk/>
            <pc:sldMk cId="151856142" sldId="303"/>
            <ac:spMk id="5" creationId="{7893F03E-A383-5182-9A35-CBFACC3BA1E5}"/>
          </ac:spMkLst>
        </pc:spChg>
        <pc:spChg chg="del">
          <ac:chgData name="Humera Sultana" userId="02da3df525adcc1f" providerId="LiveId" clId="{8D45CE59-374E-49C0-A934-E3E700192FD4}" dt="2023-07-21T14:01:38.620" v="581" actId="700"/>
          <ac:spMkLst>
            <pc:docMk/>
            <pc:sldMk cId="151856142" sldId="303"/>
            <ac:spMk id="6" creationId="{D626D75C-83B8-BB02-1DE6-09B2515DB94C}"/>
          </ac:spMkLst>
        </pc:spChg>
        <pc:spChg chg="del">
          <ac:chgData name="Humera Sultana" userId="02da3df525adcc1f" providerId="LiveId" clId="{8D45CE59-374E-49C0-A934-E3E700192FD4}" dt="2023-07-21T14:01:38.620" v="581" actId="700"/>
          <ac:spMkLst>
            <pc:docMk/>
            <pc:sldMk cId="151856142" sldId="303"/>
            <ac:spMk id="7" creationId="{B329F77B-1008-21A2-FABC-B9C98E76AC5A}"/>
          </ac:spMkLst>
        </pc:spChg>
        <pc:spChg chg="mod ord">
          <ac:chgData name="Humera Sultana" userId="02da3df525adcc1f" providerId="LiveId" clId="{8D45CE59-374E-49C0-A934-E3E700192FD4}" dt="2023-07-21T14:01:58.394" v="583" actId="700"/>
          <ac:spMkLst>
            <pc:docMk/>
            <pc:sldMk cId="151856142" sldId="303"/>
            <ac:spMk id="8" creationId="{99A5C1DB-516F-853B-F176-81D981764334}"/>
          </ac:spMkLst>
        </pc:spChg>
        <pc:spChg chg="add del mod ord">
          <ac:chgData name="Humera Sultana" userId="02da3df525adcc1f" providerId="LiveId" clId="{8D45CE59-374E-49C0-A934-E3E700192FD4}" dt="2023-07-21T14:01:49.920" v="582" actId="700"/>
          <ac:spMkLst>
            <pc:docMk/>
            <pc:sldMk cId="151856142" sldId="303"/>
            <ac:spMk id="9" creationId="{30408D39-8D97-937F-6362-B19200458584}"/>
          </ac:spMkLst>
        </pc:spChg>
        <pc:spChg chg="add del mod ord">
          <ac:chgData name="Humera Sultana" userId="02da3df525adcc1f" providerId="LiveId" clId="{8D45CE59-374E-49C0-A934-E3E700192FD4}" dt="2023-07-21T14:01:49.920" v="582" actId="700"/>
          <ac:spMkLst>
            <pc:docMk/>
            <pc:sldMk cId="151856142" sldId="303"/>
            <ac:spMk id="10" creationId="{814127BD-6987-F31B-2887-4347BE05074D}"/>
          </ac:spMkLst>
        </pc:spChg>
        <pc:spChg chg="add del mod ord">
          <ac:chgData name="Humera Sultana" userId="02da3df525adcc1f" providerId="LiveId" clId="{8D45CE59-374E-49C0-A934-E3E700192FD4}" dt="2023-07-21T14:01:49.920" v="582" actId="700"/>
          <ac:spMkLst>
            <pc:docMk/>
            <pc:sldMk cId="151856142" sldId="303"/>
            <ac:spMk id="11" creationId="{348621D5-119D-E7A8-99A8-EF43B894F118}"/>
          </ac:spMkLst>
        </pc:spChg>
        <pc:spChg chg="add del mod ord">
          <ac:chgData name="Humera Sultana" userId="02da3df525adcc1f" providerId="LiveId" clId="{8D45CE59-374E-49C0-A934-E3E700192FD4}" dt="2023-07-21T14:01:58.394" v="583" actId="700"/>
          <ac:spMkLst>
            <pc:docMk/>
            <pc:sldMk cId="151856142" sldId="303"/>
            <ac:spMk id="12" creationId="{56B3A7F3-E5E4-0517-BF56-C9A36C01CAF6}"/>
          </ac:spMkLst>
        </pc:spChg>
        <pc:spChg chg="add del mod ord">
          <ac:chgData name="Humera Sultana" userId="02da3df525adcc1f" providerId="LiveId" clId="{8D45CE59-374E-49C0-A934-E3E700192FD4}" dt="2023-07-21T14:01:58.394" v="583" actId="700"/>
          <ac:spMkLst>
            <pc:docMk/>
            <pc:sldMk cId="151856142" sldId="303"/>
            <ac:spMk id="13" creationId="{EDE7F128-F543-7AC8-2C67-FE82B1545AF3}"/>
          </ac:spMkLst>
        </pc:spChg>
        <pc:spChg chg="add del mod ord">
          <ac:chgData name="Humera Sultana" userId="02da3df525adcc1f" providerId="LiveId" clId="{8D45CE59-374E-49C0-A934-E3E700192FD4}" dt="2023-07-21T14:01:58.394" v="583" actId="700"/>
          <ac:spMkLst>
            <pc:docMk/>
            <pc:sldMk cId="151856142" sldId="303"/>
            <ac:spMk id="14" creationId="{34DF13D6-1A49-69D4-BF97-8CB1235E9043}"/>
          </ac:spMkLst>
        </pc:spChg>
        <pc:spChg chg="add del mod ord">
          <ac:chgData name="Humera Sultana" userId="02da3df525adcc1f" providerId="LiveId" clId="{8D45CE59-374E-49C0-A934-E3E700192FD4}" dt="2023-07-21T14:01:58.394" v="583" actId="700"/>
          <ac:spMkLst>
            <pc:docMk/>
            <pc:sldMk cId="151856142" sldId="303"/>
            <ac:spMk id="15" creationId="{2DC93E8C-E133-8C34-5A18-ECF1F6D14EF7}"/>
          </ac:spMkLst>
        </pc:spChg>
        <pc:spChg chg="add del mod ord">
          <ac:chgData name="Humera Sultana" userId="02da3df525adcc1f" providerId="LiveId" clId="{8D45CE59-374E-49C0-A934-E3E700192FD4}" dt="2023-07-21T14:01:58.394" v="583" actId="700"/>
          <ac:spMkLst>
            <pc:docMk/>
            <pc:sldMk cId="151856142" sldId="303"/>
            <ac:spMk id="16" creationId="{F86EB834-7D17-D9C5-322C-C8A7131EF6A8}"/>
          </ac:spMkLst>
        </pc:spChg>
        <pc:spChg chg="add del mod ord">
          <ac:chgData name="Humera Sultana" userId="02da3df525adcc1f" providerId="LiveId" clId="{8D45CE59-374E-49C0-A934-E3E700192FD4}" dt="2023-07-21T14:01:58.394" v="583" actId="700"/>
          <ac:spMkLst>
            <pc:docMk/>
            <pc:sldMk cId="151856142" sldId="303"/>
            <ac:spMk id="17" creationId="{2760DE0B-8B22-8179-371F-DB0EDD59837F}"/>
          </ac:spMkLst>
        </pc:spChg>
        <pc:spChg chg="add mod ord">
          <ac:chgData name="Humera Sultana" userId="02da3df525adcc1f" providerId="LiveId" clId="{8D45CE59-374E-49C0-A934-E3E700192FD4}" dt="2023-07-21T14:03:05.654" v="611" actId="1076"/>
          <ac:spMkLst>
            <pc:docMk/>
            <pc:sldMk cId="151856142" sldId="303"/>
            <ac:spMk id="18" creationId="{4AFAFD9F-FC28-DE82-9A29-912D540B52C4}"/>
          </ac:spMkLst>
        </pc:spChg>
        <pc:spChg chg="add mod ord">
          <ac:chgData name="Humera Sultana" userId="02da3df525adcc1f" providerId="LiveId" clId="{8D45CE59-374E-49C0-A934-E3E700192FD4}" dt="2023-07-21T17:26:14.396" v="1047" actId="20577"/>
          <ac:spMkLst>
            <pc:docMk/>
            <pc:sldMk cId="151856142" sldId="303"/>
            <ac:spMk id="19" creationId="{7D4D2917-00CB-7045-2CE6-2A236B2380D1}"/>
          </ac:spMkLst>
        </pc:spChg>
      </pc:sldChg>
      <pc:sldChg chg="new del">
        <pc:chgData name="Humera Sultana" userId="02da3df525adcc1f" providerId="LiveId" clId="{8D45CE59-374E-49C0-A934-E3E700192FD4}" dt="2023-07-21T14:00:46.217" v="577" actId="2696"/>
        <pc:sldMkLst>
          <pc:docMk/>
          <pc:sldMk cId="242374346" sldId="303"/>
        </pc:sldMkLst>
      </pc:sldChg>
      <pc:sldChg chg="new del">
        <pc:chgData name="Humera Sultana" userId="02da3df525adcc1f" providerId="LiveId" clId="{8D45CE59-374E-49C0-A934-E3E700192FD4}" dt="2023-07-21T11:51:24.671" v="491" actId="2696"/>
        <pc:sldMkLst>
          <pc:docMk/>
          <pc:sldMk cId="1454213952" sldId="303"/>
        </pc:sldMkLst>
      </pc:sldChg>
      <pc:sldChg chg="new del">
        <pc:chgData name="Humera Sultana" userId="02da3df525adcc1f" providerId="LiveId" clId="{8D45CE59-374E-49C0-A934-E3E700192FD4}" dt="2023-07-21T11:47:31.167" v="450" actId="2696"/>
        <pc:sldMkLst>
          <pc:docMk/>
          <pc:sldMk cId="2827707165" sldId="303"/>
        </pc:sldMkLst>
      </pc:sldChg>
      <pc:sldChg chg="addSp delSp modSp new mod modTransition modClrScheme chgLayout">
        <pc:chgData name="Humera Sultana" userId="02da3df525adcc1f" providerId="LiveId" clId="{8D45CE59-374E-49C0-A934-E3E700192FD4}" dt="2023-07-22T14:12:02.186" v="1469" actId="2711"/>
        <pc:sldMkLst>
          <pc:docMk/>
          <pc:sldMk cId="2405460921" sldId="304"/>
        </pc:sldMkLst>
        <pc:spChg chg="del mod ord">
          <ac:chgData name="Humera Sultana" userId="02da3df525adcc1f" providerId="LiveId" clId="{8D45CE59-374E-49C0-A934-E3E700192FD4}" dt="2023-07-21T16:21:44.889" v="678" actId="700"/>
          <ac:spMkLst>
            <pc:docMk/>
            <pc:sldMk cId="2405460921" sldId="304"/>
            <ac:spMk id="2" creationId="{31D2130E-DB25-0FC0-FF6A-234C8DCDC7E6}"/>
          </ac:spMkLst>
        </pc:spChg>
        <pc:spChg chg="add del mod">
          <ac:chgData name="Humera Sultana" userId="02da3df525adcc1f" providerId="LiveId" clId="{8D45CE59-374E-49C0-A934-E3E700192FD4}" dt="2023-07-22T13:32:44.762" v="1287"/>
          <ac:spMkLst>
            <pc:docMk/>
            <pc:sldMk cId="2405460921" sldId="304"/>
            <ac:spMk id="2" creationId="{80CDA55F-3976-6D89-3B02-623ABB6CF28B}"/>
          </ac:spMkLst>
        </pc:spChg>
        <pc:spChg chg="add mod">
          <ac:chgData name="Humera Sultana" userId="02da3df525adcc1f" providerId="LiveId" clId="{8D45CE59-374E-49C0-A934-E3E700192FD4}" dt="2023-07-22T13:47:04.512" v="1450" actId="20577"/>
          <ac:spMkLst>
            <pc:docMk/>
            <pc:sldMk cId="2405460921" sldId="304"/>
            <ac:spMk id="3" creationId="{A19F7C16-27F1-DA39-3312-61B24DAF6E5E}"/>
          </ac:spMkLst>
        </pc:spChg>
        <pc:spChg chg="del mod ord">
          <ac:chgData name="Humera Sultana" userId="02da3df525adcc1f" providerId="LiveId" clId="{8D45CE59-374E-49C0-A934-E3E700192FD4}" dt="2023-07-21T16:21:44.889" v="678" actId="700"/>
          <ac:spMkLst>
            <pc:docMk/>
            <pc:sldMk cId="2405460921" sldId="304"/>
            <ac:spMk id="3" creationId="{D3F4AED3-7713-8A6C-6F5A-37738517F590}"/>
          </ac:spMkLst>
        </pc:spChg>
        <pc:spChg chg="del mod ord">
          <ac:chgData name="Humera Sultana" userId="02da3df525adcc1f" providerId="LiveId" clId="{8D45CE59-374E-49C0-A934-E3E700192FD4}" dt="2023-07-21T16:21:44.889" v="678" actId="700"/>
          <ac:spMkLst>
            <pc:docMk/>
            <pc:sldMk cId="2405460921" sldId="304"/>
            <ac:spMk id="4" creationId="{F56FFF1B-EAFA-4A62-9415-506C8A5BCC72}"/>
          </ac:spMkLst>
        </pc:spChg>
        <pc:spChg chg="mod ord">
          <ac:chgData name="Humera Sultana" userId="02da3df525adcc1f" providerId="LiveId" clId="{8D45CE59-374E-49C0-A934-E3E700192FD4}" dt="2023-07-21T16:21:44.889" v="678" actId="700"/>
          <ac:spMkLst>
            <pc:docMk/>
            <pc:sldMk cId="2405460921" sldId="304"/>
            <ac:spMk id="5" creationId="{7BCED786-FC90-A712-E281-AF9C2AC7B171}"/>
          </ac:spMkLst>
        </pc:spChg>
        <pc:spChg chg="add mod ord">
          <ac:chgData name="Humera Sultana" userId="02da3df525adcc1f" providerId="LiveId" clId="{8D45CE59-374E-49C0-A934-E3E700192FD4}" dt="2023-07-22T14:12:02.186" v="1469" actId="2711"/>
          <ac:spMkLst>
            <pc:docMk/>
            <pc:sldMk cId="2405460921" sldId="304"/>
            <ac:spMk id="6" creationId="{C1E3BCF0-A846-C54E-85B1-3E4506DFC94B}"/>
          </ac:spMkLst>
        </pc:spChg>
        <pc:spChg chg="add del mod ord">
          <ac:chgData name="Humera Sultana" userId="02da3df525adcc1f" providerId="LiveId" clId="{8D45CE59-374E-49C0-A934-E3E700192FD4}" dt="2023-07-22T13:31:47.612" v="1283" actId="478"/>
          <ac:spMkLst>
            <pc:docMk/>
            <pc:sldMk cId="2405460921" sldId="304"/>
            <ac:spMk id="7" creationId="{C76371AA-FB28-31EE-ED22-F9F66568D6BC}"/>
          </ac:spMkLst>
        </pc:spChg>
        <pc:spChg chg="add del mod ord">
          <ac:chgData name="Humera Sultana" userId="02da3df525adcc1f" providerId="LiveId" clId="{8D45CE59-374E-49C0-A934-E3E700192FD4}" dt="2023-07-21T17:04:17.993" v="783" actId="478"/>
          <ac:spMkLst>
            <pc:docMk/>
            <pc:sldMk cId="2405460921" sldId="304"/>
            <ac:spMk id="8" creationId="{85824A1C-EC5E-F517-5A2A-62BC04FF2713}"/>
          </ac:spMkLst>
        </pc:spChg>
        <pc:spChg chg="add del mod ord">
          <ac:chgData name="Humera Sultana" userId="02da3df525adcc1f" providerId="LiveId" clId="{8D45CE59-374E-49C0-A934-E3E700192FD4}" dt="2023-07-22T13:31:32.929" v="1278" actId="478"/>
          <ac:spMkLst>
            <pc:docMk/>
            <pc:sldMk cId="2405460921" sldId="304"/>
            <ac:spMk id="9" creationId="{4287D612-0D87-B2C2-45EE-80998BF9301D}"/>
          </ac:spMkLst>
        </pc:spChg>
        <pc:spChg chg="add del mod ord">
          <ac:chgData name="Humera Sultana" userId="02da3df525adcc1f" providerId="LiveId" clId="{8D45CE59-374E-49C0-A934-E3E700192FD4}" dt="2023-07-21T17:04:23.315" v="786" actId="478"/>
          <ac:spMkLst>
            <pc:docMk/>
            <pc:sldMk cId="2405460921" sldId="304"/>
            <ac:spMk id="10" creationId="{E47DDCDC-21DF-F6F3-E589-C21358968B04}"/>
          </ac:spMkLst>
        </pc:spChg>
        <pc:spChg chg="add del mod ord">
          <ac:chgData name="Humera Sultana" userId="02da3df525adcc1f" providerId="LiveId" clId="{8D45CE59-374E-49C0-A934-E3E700192FD4}" dt="2023-07-21T17:04:35.257" v="790" actId="478"/>
          <ac:spMkLst>
            <pc:docMk/>
            <pc:sldMk cId="2405460921" sldId="304"/>
            <ac:spMk id="11" creationId="{F6C68440-C817-314B-B199-91186DBD13CD}"/>
          </ac:spMkLst>
        </pc:spChg>
        <pc:spChg chg="add del mod ord">
          <ac:chgData name="Humera Sultana" userId="02da3df525adcc1f" providerId="LiveId" clId="{8D45CE59-374E-49C0-A934-E3E700192FD4}" dt="2023-07-21T17:04:27.417" v="788" actId="478"/>
          <ac:spMkLst>
            <pc:docMk/>
            <pc:sldMk cId="2405460921" sldId="304"/>
            <ac:spMk id="12" creationId="{884E7B73-0383-F42A-BD9D-C4F0CF43FB8A}"/>
          </ac:spMkLst>
        </pc:spChg>
        <pc:spChg chg="add del mod ord">
          <ac:chgData name="Humera Sultana" userId="02da3df525adcc1f" providerId="LiveId" clId="{8D45CE59-374E-49C0-A934-E3E700192FD4}" dt="2023-07-21T16:22:58.371" v="724" actId="478"/>
          <ac:spMkLst>
            <pc:docMk/>
            <pc:sldMk cId="2405460921" sldId="304"/>
            <ac:spMk id="13" creationId="{818127DF-11A6-61EB-5467-3CA7E0F1DF67}"/>
          </ac:spMkLst>
        </pc:spChg>
        <pc:spChg chg="add del mod ord">
          <ac:chgData name="Humera Sultana" userId="02da3df525adcc1f" providerId="LiveId" clId="{8D45CE59-374E-49C0-A934-E3E700192FD4}" dt="2023-07-21T17:03:15.152" v="774" actId="478"/>
          <ac:spMkLst>
            <pc:docMk/>
            <pc:sldMk cId="2405460921" sldId="304"/>
            <ac:spMk id="14" creationId="{97943D22-78B4-B9EB-0292-D886918C1318}"/>
          </ac:spMkLst>
        </pc:spChg>
        <pc:spChg chg="add del mod ord">
          <ac:chgData name="Humera Sultana" userId="02da3df525adcc1f" providerId="LiveId" clId="{8D45CE59-374E-49C0-A934-E3E700192FD4}" dt="2023-07-21T17:03:53.278" v="779" actId="478"/>
          <ac:spMkLst>
            <pc:docMk/>
            <pc:sldMk cId="2405460921" sldId="304"/>
            <ac:spMk id="15" creationId="{B3B983DC-E46A-DB04-CCF0-76BB668D9326}"/>
          </ac:spMkLst>
        </pc:spChg>
        <pc:spChg chg="add del mod">
          <ac:chgData name="Humera Sultana" userId="02da3df525adcc1f" providerId="LiveId" clId="{8D45CE59-374E-49C0-A934-E3E700192FD4}" dt="2023-07-21T17:04:38.397" v="792" actId="478"/>
          <ac:spMkLst>
            <pc:docMk/>
            <pc:sldMk cId="2405460921" sldId="304"/>
            <ac:spMk id="17" creationId="{BC62D92E-039B-564E-2726-1D94C4F742F8}"/>
          </ac:spMkLst>
        </pc:spChg>
        <pc:spChg chg="add del mod">
          <ac:chgData name="Humera Sultana" userId="02da3df525adcc1f" providerId="LiveId" clId="{8D45CE59-374E-49C0-A934-E3E700192FD4}" dt="2023-07-22T13:31:39.911" v="1281" actId="478"/>
          <ac:spMkLst>
            <pc:docMk/>
            <pc:sldMk cId="2405460921" sldId="304"/>
            <ac:spMk id="19" creationId="{C8125AD8-9932-6CDD-D8C9-4B8BCAD472E4}"/>
          </ac:spMkLst>
        </pc:spChg>
        <pc:spChg chg="add del mod">
          <ac:chgData name="Humera Sultana" userId="02da3df525adcc1f" providerId="LiveId" clId="{8D45CE59-374E-49C0-A934-E3E700192FD4}" dt="2023-07-21T17:09:54.377" v="972" actId="478"/>
          <ac:spMkLst>
            <pc:docMk/>
            <pc:sldMk cId="2405460921" sldId="304"/>
            <ac:spMk id="21" creationId="{854EDB65-9810-684A-2EDA-AF725585BF82}"/>
          </ac:spMkLst>
        </pc:spChg>
        <pc:spChg chg="add del mod">
          <ac:chgData name="Humera Sultana" userId="02da3df525adcc1f" providerId="LiveId" clId="{8D45CE59-374E-49C0-A934-E3E700192FD4}" dt="2023-07-21T17:14:23.534" v="982"/>
          <ac:spMkLst>
            <pc:docMk/>
            <pc:sldMk cId="2405460921" sldId="304"/>
            <ac:spMk id="23" creationId="{76992999-A729-0DBC-964F-027575468E25}"/>
          </ac:spMkLst>
        </pc:spChg>
        <pc:spChg chg="add del mod">
          <ac:chgData name="Humera Sultana" userId="02da3df525adcc1f" providerId="LiveId" clId="{8D45CE59-374E-49C0-A934-E3E700192FD4}" dt="2023-07-21T17:17:30.389" v="988"/>
          <ac:spMkLst>
            <pc:docMk/>
            <pc:sldMk cId="2405460921" sldId="304"/>
            <ac:spMk id="24" creationId="{9EB14B00-8712-E5E1-5D55-25ADB9D9C871}"/>
          </ac:spMkLst>
        </pc:spChg>
      </pc:sldChg>
      <pc:sldChg chg="addSp delSp modSp new mod modClrScheme chgLayout">
        <pc:chgData name="Humera Sultana" userId="02da3df525adcc1f" providerId="LiveId" clId="{8D45CE59-374E-49C0-A934-E3E700192FD4}" dt="2023-07-22T15:46:58.554" v="2026" actId="14100"/>
        <pc:sldMkLst>
          <pc:docMk/>
          <pc:sldMk cId="40721483" sldId="305"/>
        </pc:sldMkLst>
        <pc:spChg chg="del mod ord">
          <ac:chgData name="Humera Sultana" userId="02da3df525adcc1f" providerId="LiveId" clId="{8D45CE59-374E-49C0-A934-E3E700192FD4}" dt="2023-07-22T14:42:00.448" v="1471" actId="700"/>
          <ac:spMkLst>
            <pc:docMk/>
            <pc:sldMk cId="40721483" sldId="305"/>
            <ac:spMk id="2" creationId="{876D315E-3A03-A10B-C8F0-2EB7485E7268}"/>
          </ac:spMkLst>
        </pc:spChg>
        <pc:spChg chg="del">
          <ac:chgData name="Humera Sultana" userId="02da3df525adcc1f" providerId="LiveId" clId="{8D45CE59-374E-49C0-A934-E3E700192FD4}" dt="2023-07-22T14:42:00.448" v="1471" actId="700"/>
          <ac:spMkLst>
            <pc:docMk/>
            <pc:sldMk cId="40721483" sldId="305"/>
            <ac:spMk id="3" creationId="{7CA3EEDC-119E-D4C7-7D76-0902A7309B0C}"/>
          </ac:spMkLst>
        </pc:spChg>
        <pc:spChg chg="del">
          <ac:chgData name="Humera Sultana" userId="02da3df525adcc1f" providerId="LiveId" clId="{8D45CE59-374E-49C0-A934-E3E700192FD4}" dt="2023-07-22T14:42:00.448" v="1471" actId="700"/>
          <ac:spMkLst>
            <pc:docMk/>
            <pc:sldMk cId="40721483" sldId="305"/>
            <ac:spMk id="4" creationId="{D1A41475-12AB-3AA3-7E4E-7DF6F412595C}"/>
          </ac:spMkLst>
        </pc:spChg>
        <pc:spChg chg="del">
          <ac:chgData name="Humera Sultana" userId="02da3df525adcc1f" providerId="LiveId" clId="{8D45CE59-374E-49C0-A934-E3E700192FD4}" dt="2023-07-22T14:42:00.448" v="1471" actId="700"/>
          <ac:spMkLst>
            <pc:docMk/>
            <pc:sldMk cId="40721483" sldId="305"/>
            <ac:spMk id="5" creationId="{0BA468AD-5D30-BB12-1676-5E23CE936200}"/>
          </ac:spMkLst>
        </pc:spChg>
        <pc:spChg chg="del">
          <ac:chgData name="Humera Sultana" userId="02da3df525adcc1f" providerId="LiveId" clId="{8D45CE59-374E-49C0-A934-E3E700192FD4}" dt="2023-07-22T14:42:00.448" v="1471" actId="700"/>
          <ac:spMkLst>
            <pc:docMk/>
            <pc:sldMk cId="40721483" sldId="305"/>
            <ac:spMk id="6" creationId="{756EE7E9-E1BC-EC8E-6211-D8478B7F698A}"/>
          </ac:spMkLst>
        </pc:spChg>
        <pc:spChg chg="del">
          <ac:chgData name="Humera Sultana" userId="02da3df525adcc1f" providerId="LiveId" clId="{8D45CE59-374E-49C0-A934-E3E700192FD4}" dt="2023-07-22T14:42:00.448" v="1471" actId="700"/>
          <ac:spMkLst>
            <pc:docMk/>
            <pc:sldMk cId="40721483" sldId="305"/>
            <ac:spMk id="7" creationId="{FAA7F7E2-8A68-0124-07EC-0B317DF61728}"/>
          </ac:spMkLst>
        </pc:spChg>
        <pc:spChg chg="mod ord">
          <ac:chgData name="Humera Sultana" userId="02da3df525adcc1f" providerId="LiveId" clId="{8D45CE59-374E-49C0-A934-E3E700192FD4}" dt="2023-07-22T14:42:00.448" v="1471" actId="700"/>
          <ac:spMkLst>
            <pc:docMk/>
            <pc:sldMk cId="40721483" sldId="305"/>
            <ac:spMk id="8" creationId="{DA96950A-E711-3A5F-996E-E9F58C8E6666}"/>
          </ac:spMkLst>
        </pc:spChg>
        <pc:spChg chg="add mod ord">
          <ac:chgData name="Humera Sultana" userId="02da3df525adcc1f" providerId="LiveId" clId="{8D45CE59-374E-49C0-A934-E3E700192FD4}" dt="2023-07-22T14:42:38.715" v="1490" actId="2711"/>
          <ac:spMkLst>
            <pc:docMk/>
            <pc:sldMk cId="40721483" sldId="305"/>
            <ac:spMk id="9" creationId="{8539F36B-A23E-ADE1-3ABC-A26A60A36C2E}"/>
          </ac:spMkLst>
        </pc:spChg>
        <pc:spChg chg="add mod ord">
          <ac:chgData name="Humera Sultana" userId="02da3df525adcc1f" providerId="LiveId" clId="{8D45CE59-374E-49C0-A934-E3E700192FD4}" dt="2023-07-22T15:18:43.036" v="2007" actId="2711"/>
          <ac:spMkLst>
            <pc:docMk/>
            <pc:sldMk cId="40721483" sldId="305"/>
            <ac:spMk id="10" creationId="{7BF02DCE-AC19-9FF7-159A-A75B5D26F8BB}"/>
          </ac:spMkLst>
        </pc:spChg>
        <pc:picChg chg="add mod">
          <ac:chgData name="Humera Sultana" userId="02da3df525adcc1f" providerId="LiveId" clId="{8D45CE59-374E-49C0-A934-E3E700192FD4}" dt="2023-07-22T15:46:58.554" v="2026" actId="14100"/>
          <ac:picMkLst>
            <pc:docMk/>
            <pc:sldMk cId="40721483" sldId="305"/>
            <ac:picMk id="12" creationId="{8C1998BB-20DA-35D5-EC51-8C63F9B4F7EF}"/>
          </ac:picMkLst>
        </pc:picChg>
      </pc:sldChg>
    </pc:docChg>
  </pc:docChgLst>
  <pc:docChgLst>
    <pc:chgData name="Guest User" providerId="Windows Live" clId="Web-{8CC67585-A5E5-4CE6-A244-B2BB68EBF3CD}"/>
    <pc:docChg chg="addSld delSld modSld modSection">
      <pc:chgData name="Guest User" userId="" providerId="Windows Live" clId="Web-{8CC67585-A5E5-4CE6-A244-B2BB68EBF3CD}" dt="2023-07-22T14:11:53.526" v="6" actId="20577"/>
      <pc:docMkLst>
        <pc:docMk/>
      </pc:docMkLst>
      <pc:sldChg chg="modSp">
        <pc:chgData name="Guest User" userId="" providerId="Windows Live" clId="Web-{8CC67585-A5E5-4CE6-A244-B2BB68EBF3CD}" dt="2023-07-22T14:11:53.526" v="6" actId="20577"/>
        <pc:sldMkLst>
          <pc:docMk/>
          <pc:sldMk cId="529279411" sldId="289"/>
        </pc:sldMkLst>
        <pc:spChg chg="mod">
          <ac:chgData name="Guest User" userId="" providerId="Windows Live" clId="Web-{8CC67585-A5E5-4CE6-A244-B2BB68EBF3CD}" dt="2023-07-22T14:11:53.526" v="6" actId="20577"/>
          <ac:spMkLst>
            <pc:docMk/>
            <pc:sldMk cId="529279411" sldId="289"/>
            <ac:spMk id="24" creationId="{AD2C8D04-263D-9589-1CFF-A5968D7C33D7}"/>
          </ac:spMkLst>
        </pc:spChg>
      </pc:sldChg>
      <pc:sldChg chg="new del">
        <pc:chgData name="Guest User" userId="" providerId="Windows Live" clId="Web-{8CC67585-A5E5-4CE6-A244-B2BB68EBF3CD}" dt="2023-07-22T13:55:48.851" v="1"/>
        <pc:sldMkLst>
          <pc:docMk/>
          <pc:sldMk cId="2166554009" sldId="305"/>
        </pc:sldMkLst>
      </pc:sldChg>
    </pc:docChg>
  </pc:docChgLst>
  <pc:docChgLst>
    <pc:chgData name="Guest User" providerId="Windows Live" clId="Web-{E4D5372D-5C8B-433D-8624-9DE719F9564D}"/>
    <pc:docChg chg="modSld">
      <pc:chgData name="Guest User" userId="" providerId="Windows Live" clId="Web-{E4D5372D-5C8B-433D-8624-9DE719F9564D}" dt="2023-07-22T13:49:23.866" v="0" actId="1076"/>
      <pc:docMkLst>
        <pc:docMk/>
      </pc:docMkLst>
      <pc:sldChg chg="modSp">
        <pc:chgData name="Guest User" userId="" providerId="Windows Live" clId="Web-{E4D5372D-5C8B-433D-8624-9DE719F9564D}" dt="2023-07-22T13:49:23.866" v="0" actId="1076"/>
        <pc:sldMkLst>
          <pc:docMk/>
          <pc:sldMk cId="2405460921" sldId="304"/>
        </pc:sldMkLst>
        <pc:spChg chg="mod">
          <ac:chgData name="Guest User" userId="" providerId="Windows Live" clId="Web-{E4D5372D-5C8B-433D-8624-9DE719F9564D}" dt="2023-07-22T13:49:23.866" v="0" actId="1076"/>
          <ac:spMkLst>
            <pc:docMk/>
            <pc:sldMk cId="2405460921" sldId="304"/>
            <ac:spMk id="3" creationId="{A19F7C16-27F1-DA39-3312-61B24DAF6E5E}"/>
          </ac:spMkLst>
        </pc:spChg>
      </pc:sldChg>
    </pc:docChg>
  </pc:docChgLst>
  <pc:docChgLst>
    <pc:chgData name="Guest User" providerId="Windows Live" clId="Web-{0817F3E6-3B22-4A4D-9945-E536B3C0F337}"/>
    <pc:docChg chg="modSld">
      <pc:chgData name="Guest User" userId="" providerId="Windows Live" clId="Web-{0817F3E6-3B22-4A4D-9945-E536B3C0F337}" dt="2023-07-22T20:26:51.572" v="87" actId="20577"/>
      <pc:docMkLst>
        <pc:docMk/>
      </pc:docMkLst>
      <pc:sldChg chg="modSp">
        <pc:chgData name="Guest User" userId="" providerId="Windows Live" clId="Web-{0817F3E6-3B22-4A4D-9945-E536B3C0F337}" dt="2023-07-22T20:22:23.315" v="0" actId="1076"/>
        <pc:sldMkLst>
          <pc:docMk/>
          <pc:sldMk cId="529279411" sldId="289"/>
        </pc:sldMkLst>
        <pc:picChg chg="mod">
          <ac:chgData name="Guest User" userId="" providerId="Windows Live" clId="Web-{0817F3E6-3B22-4A4D-9945-E536B3C0F337}" dt="2023-07-22T20:22:23.315" v="0" actId="1076"/>
          <ac:picMkLst>
            <pc:docMk/>
            <pc:sldMk cId="529279411" sldId="289"/>
            <ac:picMk id="14" creationId="{496155F4-61B2-441D-9F16-788866450DA2}"/>
          </ac:picMkLst>
        </pc:picChg>
      </pc:sldChg>
      <pc:sldChg chg="modSp">
        <pc:chgData name="Guest User" userId="" providerId="Windows Live" clId="Web-{0817F3E6-3B22-4A4D-9945-E536B3C0F337}" dt="2023-07-22T20:26:51.572" v="87" actId="20577"/>
        <pc:sldMkLst>
          <pc:docMk/>
          <pc:sldMk cId="2405460921" sldId="304"/>
        </pc:sldMkLst>
        <pc:spChg chg="mod">
          <ac:chgData name="Guest User" userId="" providerId="Windows Live" clId="Web-{0817F3E6-3B22-4A4D-9945-E536B3C0F337}" dt="2023-07-22T20:26:51.572" v="87" actId="20577"/>
          <ac:spMkLst>
            <pc:docMk/>
            <pc:sldMk cId="2405460921" sldId="304"/>
            <ac:spMk id="5" creationId="{7BCED786-FC90-A712-E281-AF9C2AC7B171}"/>
          </ac:spMkLst>
        </pc:spChg>
      </pc:sldChg>
      <pc:sldChg chg="modSp">
        <pc:chgData name="Guest User" userId="" providerId="Windows Live" clId="Web-{0817F3E6-3B22-4A4D-9945-E536B3C0F337}" dt="2023-07-22T20:26:10.664" v="86" actId="20577"/>
        <pc:sldMkLst>
          <pc:docMk/>
          <pc:sldMk cId="40721483" sldId="305"/>
        </pc:sldMkLst>
        <pc:spChg chg="mod">
          <ac:chgData name="Guest User" userId="" providerId="Windows Live" clId="Web-{0817F3E6-3B22-4A4D-9945-E536B3C0F337}" dt="2023-07-22T20:26:10.664" v="86" actId="20577"/>
          <ac:spMkLst>
            <pc:docMk/>
            <pc:sldMk cId="40721483" sldId="305"/>
            <ac:spMk id="8" creationId="{DA96950A-E711-3A5F-996E-E9F58C8E6666}"/>
          </ac:spMkLst>
        </pc:spChg>
        <pc:spChg chg="mod">
          <ac:chgData name="Guest User" userId="" providerId="Windows Live" clId="Web-{0817F3E6-3B22-4A4D-9945-E536B3C0F337}" dt="2023-07-22T20:26:00.117" v="82" actId="20577"/>
          <ac:spMkLst>
            <pc:docMk/>
            <pc:sldMk cId="40721483" sldId="305"/>
            <ac:spMk id="10" creationId="{7BF02DCE-AC19-9FF7-159A-A75B5D26F8B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pPr/>
              <a:t>7/23/2023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pPr/>
              <a:t>2023/7/23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xmlns="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xmlns="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xmlns="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xmlns="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xmlns="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xmlns="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xmlns="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xmlns="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xmlns="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xmlns="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xmlns="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xmlns="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xmlns="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xmlns="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xmlns="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xmlns="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xmlns="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xmlns="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xmlns="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xmlns="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xmlns="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xmlns="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xmlns="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xmlns="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xmlns="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xmlns="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xmlns="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xmlns="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xmlns="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xmlns="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xmlns="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xmlns="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xmlns="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xmlns="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xmlns="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xmlns="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xmlns="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xmlns="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xmlns="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xmlns="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xmlns="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xmlns="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xmlns="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xmlns="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xmlns="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xmlns="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xmlns="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xmlns="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xmlns="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xmlns="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xmlns="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xmlns="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xmlns="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xmlns="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xmlns="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xmlns="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xmlns="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xmlns="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xmlns="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xmlns="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xmlns="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xmlns="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xmlns="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xmlns="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xmlns="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xmlns="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xmlns="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x-none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xmlns="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xmlns="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xmlns="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xmlns="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xmlns="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xmlns="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xmlns="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xmlns="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xmlns="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xmlns="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xmlns="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xmlns="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xmlns="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xmlns="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xmlns="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xmlns="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xmlns="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xmlns="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xmlns="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xmlns="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xmlns="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xmlns="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xmlns="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xmlns="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xmlns="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xmlns="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xmlns="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xmlns="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xmlns="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xmlns="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xmlns="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xmlns="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xmlns="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xmlns="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xmlns="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xmlns="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xmlns="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xmlns="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xmlns="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xmlns="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xmlns="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xmlns="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xmlns="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xmlns="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xmlns="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xmlns="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xmlns="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xmlns="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xmlns="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xmlns="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xmlns="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xmlns="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xmlns="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xmlns="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xmlns="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xmlns="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xmlns="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xmlns="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xmlns="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xmlns="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xmlns="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xmlns="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xmlns="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xmlns="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xmlns="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xmlns="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xmlns="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xmlns="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xmlns="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xmlns="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xmlns="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xmlns="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xmlns="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xmlns="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xmlns="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xmlns="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xmlns="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xmlns="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xmlns="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xmlns="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xmlns="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xmlns="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xmlns="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xmlns="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xmlns="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xmlns="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xmlns="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xmlns="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xmlns="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xmlns="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xmlns="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xmlns="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xmlns="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xmlns="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xmlns="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xmlns="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xmlns="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xmlns="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xmlns="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xmlns="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xmlns="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xmlns="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xmlns="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xmlns="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xmlns="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xmlns="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xmlns="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xmlns="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xmlns="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xmlns="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hammedfarnasali/Analysis-of-superstore-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xmlns="" id="{8539F36B-A23E-ADE1-3ABC-A26A60A3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Personal Details:</a:t>
            </a:r>
            <a:endParaRPr lang="en-IN" u="sng" dirty="0">
              <a:latin typeface="Algerian" panose="04020705040A02060702" pitchFamily="82" charset="0"/>
            </a:endParaRP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xmlns="" id="{7BF02DCE-AC19-9FF7-159A-A75B5D26F8BB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>
                <a:latin typeface="Algerian"/>
              </a:rPr>
              <a:t>Name:</a:t>
            </a:r>
            <a:r>
              <a:rPr lang="en-US" dirty="0"/>
              <a:t> </a:t>
            </a:r>
            <a:r>
              <a:rPr lang="en-US" dirty="0" smtClean="0"/>
              <a:t>Mohammed </a:t>
            </a:r>
            <a:r>
              <a:rPr lang="en-US" dirty="0" err="1" smtClean="0"/>
              <a:t>Farnas</a:t>
            </a:r>
            <a:r>
              <a:rPr lang="en-US" dirty="0" smtClean="0"/>
              <a:t> Ali </a:t>
            </a:r>
            <a:r>
              <a:rPr lang="en-US" dirty="0" err="1" smtClean="0"/>
              <a:t>Mudabbir</a:t>
            </a:r>
            <a:endParaRPr lang="en-US" dirty="0">
              <a:latin typeface="Abadi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b="1" u="sng" dirty="0">
                <a:latin typeface="Algerian"/>
              </a:rPr>
              <a:t>Project:</a:t>
            </a:r>
            <a:r>
              <a:rPr lang="en-IN" u="sng" dirty="0"/>
              <a:t> </a:t>
            </a:r>
            <a:r>
              <a:rPr lang="en-IN" dirty="0" smtClean="0">
                <a:latin typeface="Arial"/>
                <a:cs typeface="Arial"/>
              </a:rPr>
              <a:t> </a:t>
            </a:r>
            <a:r>
              <a:rPr lang="en-IN" dirty="0" smtClean="0">
                <a:latin typeface="Arial"/>
                <a:cs typeface="Arial"/>
              </a:rPr>
              <a:t>Analysis of superstore</a:t>
            </a:r>
            <a:endParaRPr lang="en-IN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IN" b="1" u="sng" dirty="0">
                <a:latin typeface="Algerian" panose="04020705040A02060702" pitchFamily="82" charset="0"/>
              </a:rPr>
              <a:t>Internship Domain: 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Data Analytics(DA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b="1" u="sng" dirty="0" err="1">
                <a:latin typeface="Algerian"/>
                <a:cs typeface="Arial"/>
              </a:rPr>
              <a:t>SkillsBuild</a:t>
            </a:r>
            <a:r>
              <a:rPr lang="en-IN" b="1" u="sng" dirty="0">
                <a:latin typeface="Algerian"/>
                <a:cs typeface="Arial"/>
              </a:rPr>
              <a:t> Email Id: 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mohdfarnasali@gmail.com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b="1" u="sng" dirty="0">
                <a:latin typeface="Algerian" panose="04020705040A02060702" pitchFamily="82" charset="0"/>
              </a:rPr>
              <a:t>AICTE  Student ID: </a:t>
            </a:r>
            <a:r>
              <a:rPr lang="en-IN" dirty="0" smtClean="0">
                <a:latin typeface="Helvetica Neue"/>
              </a:rPr>
              <a:t> </a:t>
            </a:r>
            <a:r>
              <a:rPr lang="en-US" dirty="0" smtClean="0"/>
              <a:t>STU644a6a6c2b3391682598508</a:t>
            </a:r>
            <a:endParaRPr lang="en-IN" b="0" i="0" dirty="0">
              <a:effectLst/>
              <a:latin typeface="Helvetica Neue"/>
            </a:endParaRPr>
          </a:p>
          <a:p>
            <a:pPr marL="0" indent="0">
              <a:buNone/>
            </a:pPr>
            <a:r>
              <a:rPr lang="en-IN" b="1" u="sng" dirty="0">
                <a:latin typeface="Algerian" panose="04020705040A02060702" pitchFamily="82" charset="0"/>
              </a:rPr>
              <a:t>Internship id: </a:t>
            </a:r>
            <a:r>
              <a:rPr lang="en-IN" dirty="0" smtClean="0">
                <a:latin typeface="Arial"/>
                <a:cs typeface="Arial"/>
              </a:rPr>
              <a:t> </a:t>
            </a:r>
            <a:r>
              <a:rPr lang="en-US" dirty="0" smtClean="0"/>
              <a:t>INTERNSHIP_168198413964410a8b547b1 </a:t>
            </a:r>
            <a:endParaRPr lang="en-IN" b="0" i="0" dirty="0" smtClean="0">
              <a:effectLst/>
              <a:latin typeface="Helvetica Neue"/>
            </a:endParaRPr>
          </a:p>
          <a:p>
            <a:pPr marL="0" indent="0">
              <a:buNone/>
            </a:pPr>
            <a:r>
              <a:rPr lang="en-IN" b="1" u="sng" dirty="0" smtClean="0">
                <a:latin typeface="Algerian"/>
              </a:rPr>
              <a:t>College:  </a:t>
            </a:r>
            <a:r>
              <a:rPr lang="en-IN" dirty="0" err="1" smtClean="0">
                <a:latin typeface="Arial"/>
                <a:cs typeface="Arial"/>
              </a:rPr>
              <a:t>Kakatiya</a:t>
            </a:r>
            <a:r>
              <a:rPr lang="en-IN" dirty="0" smtClean="0">
                <a:latin typeface="Arial"/>
                <a:cs typeface="Arial"/>
              </a:rPr>
              <a:t> Institute of Technology and Science, Warangal</a:t>
            </a:r>
            <a:endParaRPr lang="en-I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b="1" u="sng" dirty="0" smtClean="0">
                <a:latin typeface="Algerian"/>
                <a:cs typeface="Arial"/>
              </a:rPr>
              <a:t>Phone </a:t>
            </a:r>
            <a:r>
              <a:rPr lang="en-IN" b="1" u="sng" dirty="0">
                <a:latin typeface="Algerian"/>
                <a:cs typeface="Arial"/>
              </a:rPr>
              <a:t>Number:  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 8008110796</a:t>
            </a:r>
            <a:endParaRPr lang="en-IN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IN" b="1" u="sng" dirty="0">
                <a:latin typeface="Algerian" panose="04020705040A02060702" pitchFamily="82" charset="0"/>
                <a:cs typeface="Arial" panose="020B0604020202020204" pitchFamily="34" charset="0"/>
              </a:rPr>
              <a:t>Date:  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12.06.2023 to </a:t>
            </a:r>
            <a:r>
              <a:rPr lang="en-IN" dirty="0" smtClean="0">
                <a:latin typeface="Arial" panose="020B0604020202020204" pitchFamily="34" charset="0"/>
                <a:cs typeface="Arial" panose="020B0604020202020204" pitchFamily="34" charset="0"/>
              </a:rPr>
              <a:t>24.07.2023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A96950A-E711-3A5F-996E-E9F58C8E666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endParaRPr lang="en-US" noProof="0"/>
          </a:p>
        </p:txBody>
      </p:sp>
      <p:pic>
        <p:nvPicPr>
          <p:cNvPr id="6" name="Picture 5" descr="2023-04-14-21-25-07-14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140" y="1062381"/>
            <a:ext cx="1759155" cy="225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21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A289AB-41AD-94F5-A689-6BB15C5BD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108156"/>
            <a:ext cx="3561384" cy="765262"/>
          </a:xfrm>
        </p:spPr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Modelling:</a:t>
            </a:r>
            <a:endParaRPr lang="en-IN" u="sng" dirty="0">
              <a:latin typeface="Algerian" panose="04020705040A02060702" pitchFamily="82" charset="0"/>
            </a:endParaRPr>
          </a:p>
        </p:txBody>
      </p:sp>
      <p:pic>
        <p:nvPicPr>
          <p:cNvPr id="5" name="Table Placeholder 4">
            <a:extLst>
              <a:ext uri="{FF2B5EF4-FFF2-40B4-BE49-F238E27FC236}">
                <a16:creationId xmlns:a16="http://schemas.microsoft.com/office/drawing/2014/main" xmlns="" id="{19B991EA-8FA5-7F86-5C45-B9A450C9A738}"/>
              </a:ext>
            </a:extLst>
          </p:cNvPr>
          <p:cNvPicPr>
            <a:picLocks noGrp="1" noChangeAspect="1"/>
          </p:cNvPicPr>
          <p:nvPr>
            <p:ph type="chart" sz="quarter" idx="27"/>
          </p:nvPr>
        </p:nvPicPr>
        <p:blipFill>
          <a:blip r:embed="rId2"/>
          <a:stretch>
            <a:fillRect/>
          </a:stretch>
        </p:blipFill>
        <p:spPr>
          <a:xfrm>
            <a:off x="90064" y="1557183"/>
            <a:ext cx="8503920" cy="35552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153C0F7-E055-FB5B-33B5-790AB6B646C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7BC367-895F-4AA9-B585-2E174F4B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070" y="1557183"/>
            <a:ext cx="3170582" cy="35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1713797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534852-3E02-35A5-0472-8E005DCD8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6987"/>
            <a:ext cx="3792400" cy="660400"/>
          </a:xfrm>
        </p:spPr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Modelling:</a:t>
            </a:r>
            <a:endParaRPr lang="en-IN" u="sng" dirty="0">
              <a:latin typeface="Algerian" panose="04020705040A02060702" pitchFamily="8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3B0659F-2708-E5C6-840F-110B97E0F6D6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5" name="Chart Placeholder 4">
            <a:extLst>
              <a:ext uri="{FF2B5EF4-FFF2-40B4-BE49-F238E27FC236}">
                <a16:creationId xmlns:a16="http://schemas.microsoft.com/office/drawing/2014/main" xmlns="" id="{E40394C5-0F6D-0695-1D56-B17789432D63}"/>
              </a:ext>
            </a:extLst>
          </p:cNvPr>
          <p:cNvPicPr>
            <a:picLocks noGrp="1" noChangeAspect="1"/>
          </p:cNvPicPr>
          <p:nvPr>
            <p:ph type="chart" sz="quarter" idx="27"/>
          </p:nvPr>
        </p:nvPicPr>
        <p:blipFill>
          <a:blip r:embed="rId2"/>
          <a:stretch>
            <a:fillRect/>
          </a:stretch>
        </p:blipFill>
        <p:spPr>
          <a:xfrm>
            <a:off x="318052" y="927016"/>
            <a:ext cx="5256737" cy="5833997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xmlns="" id="{9BE92665-F152-559D-BE32-0E089AFCFBD8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162" y="4096300"/>
            <a:ext cx="5942206" cy="2666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2261F62-C2F6-84FB-EE06-F741D337A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162" y="927016"/>
            <a:ext cx="5942206" cy="299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9352701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529" y="934278"/>
            <a:ext cx="3658883" cy="844836"/>
          </a:xfrm>
        </p:spPr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Conclusion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xmlns="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71947" y="1451117"/>
            <a:ext cx="4248873" cy="395576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Superstore dataset is a fictional dataset that contains sales data for a retail company. It includes information about sales, profits, customers, products, and regions. The dataset can be used to analyze sales trends, customer behavior, and other business indicators. </a:t>
            </a:r>
          </a:p>
          <a:p>
            <a:endParaRPr lang="en-US" dirty="0"/>
          </a:p>
          <a:p>
            <a:r>
              <a:rPr lang="en-US" dirty="0"/>
              <a:t>If you provide me with specific instructions on what analysis to perform, I can generate the results based on the Superstore dataset.</a:t>
            </a:r>
          </a:p>
        </p:txBody>
      </p:sp>
      <p:pic>
        <p:nvPicPr>
          <p:cNvPr id="38" name="Picture Placeholder 37" descr="People working in office">
            <a:extLst>
              <a:ext uri="{FF2B5EF4-FFF2-40B4-BE49-F238E27FC236}">
                <a16:creationId xmlns:a16="http://schemas.microsoft.com/office/drawing/2014/main" xmlns="" id="{4162880A-4A88-ED9F-357E-65638ED8BB0C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  <p:pic>
        <p:nvPicPr>
          <p:cNvPr id="39" name="图片占位符 31">
            <a:extLst>
              <a:ext uri="{FF2B5EF4-FFF2-40B4-BE49-F238E27FC236}">
                <a16:creationId xmlns:a16="http://schemas.microsoft.com/office/drawing/2014/main" xmlns="" id="{6037332D-8714-C147-6E64-3654D8C578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xmlns="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7838384-8691-DBBE-0A1A-DAFAC40B948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415753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C1E3BCF0-A846-C54E-85B1-3E4506DF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416" y="1262270"/>
            <a:ext cx="2305879" cy="914400"/>
          </a:xfrm>
        </p:spPr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LINKS:</a:t>
            </a:r>
            <a:endParaRPr lang="en-IN" u="sng" dirty="0">
              <a:latin typeface="Algerian" panose="04020705040A02060702" pitchFamily="82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BCED786-FC90-A712-E281-AF9C2AC7B17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218238"/>
            <a:ext cx="4114800" cy="365125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19F7C16-27F1-DA39-3312-61B24DAF6E5E}"/>
              </a:ext>
            </a:extLst>
          </p:cNvPr>
          <p:cNvSpPr txBox="1"/>
          <p:nvPr/>
        </p:nvSpPr>
        <p:spPr>
          <a:xfrm>
            <a:off x="5428148" y="1611006"/>
            <a:ext cx="6066503" cy="147732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IN" b="1" u="sng" dirty="0" smtClean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Git hub : </a:t>
            </a:r>
            <a:r>
              <a:rPr lang="en-IN" b="1" u="sng" dirty="0" smtClean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  <a:hlinkClick r:id="rId2"/>
              </a:rPr>
              <a:t>https://github.com/mohammedfarnasali/Analysis-of-superstore-</a:t>
            </a:r>
            <a:r>
              <a:rPr lang="en-IN" b="1" u="sng" dirty="0" smtClean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</a:t>
            </a:r>
            <a:endParaRPr lang="en-IN" b="1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b="1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b="1" u="sng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546092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lgerian"/>
              </a:rPr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xmlns="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91110" y="2503545"/>
            <a:ext cx="1465840" cy="1289394"/>
          </a:xfrm>
        </p:spPr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xmlns="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xmlns="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xmlns="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5292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400" b="1" dirty="0">
                <a:latin typeface="Baskerville Old Face" pitchFamily="18" charset="0"/>
              </a:rPr>
              <a:t>SUPERSTORE DATASET ANALYSIS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61653" y="4149213"/>
            <a:ext cx="4152006" cy="778022"/>
          </a:xfrm>
        </p:spPr>
        <p:txBody>
          <a:bodyPr/>
          <a:lstStyle/>
          <a:p>
            <a:r>
              <a:rPr lang="en-US" dirty="0"/>
              <a:t>Presented by: </a:t>
            </a:r>
          </a:p>
          <a:p>
            <a:r>
              <a:rPr lang="en-IN" dirty="0" smtClean="0"/>
              <a:t>Mohammed </a:t>
            </a:r>
            <a:r>
              <a:rPr lang="en-IN" dirty="0" err="1" smtClean="0"/>
              <a:t>Farnas</a:t>
            </a:r>
            <a:r>
              <a:rPr lang="en-IN" dirty="0" smtClean="0"/>
              <a:t> Ali </a:t>
            </a:r>
            <a:r>
              <a:rPr lang="en-IN" dirty="0" err="1" smtClean="0"/>
              <a:t>Mudabbir</a:t>
            </a:r>
            <a:endParaRPr lang="en-US" dirty="0"/>
          </a:p>
        </p:txBody>
      </p:sp>
      <p:pic>
        <p:nvPicPr>
          <p:cNvPr id="30" name="Picture placeholder 29" descr="People in an office discussing work over a laptop&#10;">
            <a:extLst>
              <a:ext uri="{FF2B5EF4-FFF2-40B4-BE49-F238E27FC236}">
                <a16:creationId xmlns:a16="http://schemas.microsoft.com/office/drawing/2014/main" xmlns="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2475" r="2475"/>
          <a:stretch/>
        </p:blipFill>
        <p:spPr>
          <a:xfrm>
            <a:off x="6742557" y="727190"/>
            <a:ext cx="4267504" cy="4907647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xmlns="" id="{A2E096B7-3B4F-355B-58E5-41784AC8BE2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2555" b="2555"/>
          <a:stretch>
            <a:fillRect/>
          </a:stretch>
        </p:blipFill>
        <p:spPr>
          <a:xfrm>
            <a:off x="6461296" y="433399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xmlns="" id="{4D81E37E-7366-D88D-83B8-BBA577CA46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xmlns="" val="3898447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4AFAFD9F-FC28-DE82-9A29-912D540B5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-1073426"/>
            <a:ext cx="5181834" cy="2146852"/>
          </a:xfrm>
        </p:spPr>
        <p:txBody>
          <a:bodyPr/>
          <a:lstStyle/>
          <a:p>
            <a:r>
              <a:rPr lang="en-US" sz="3600" u="sng" dirty="0"/>
              <a:t>Problem Statement:</a:t>
            </a:r>
            <a:endParaRPr lang="en-IN" sz="3600" u="sng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7D4D2917-00CB-7045-2CE6-2A236B2380D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095999" y="1351722"/>
            <a:ext cx="4672693" cy="435333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fornian FB" pitchFamily="18" charset="0"/>
              </a:rPr>
              <a:t>Identify the key factors influencing sales performance in different product categories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fornian FB" pitchFamily="18" charset="0"/>
              </a:rPr>
              <a:t>Analyze customer purchasing patterns and preferences within the Superstore dataset.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fornian FB" pitchFamily="18" charset="0"/>
              </a:rPr>
              <a:t>Detect anomalies and outliers in the Superstore dataset to identify potential areas of improvement in inventory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fornian FB" pitchFamily="18" charset="0"/>
              </a:rPr>
              <a:t>Explore correlations between various demographic factors (e.g., location, income levels).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  <a:latin typeface="Californian FB" pitchFamily="18" charset="0"/>
              </a:rPr>
              <a:t>Forecast future sales trends based on historical data from the Superstore dataset, enabling accurate demand planning, inventory optimization, and resource allocation.</a:t>
            </a:r>
          </a:p>
          <a:p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9A5C1DB-516F-853B-F176-81D98176433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1518561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xmlns="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u="sng" dirty="0">
                <a:latin typeface="Algerian" panose="04020705040A02060702" pitchFamily="82" charset="0"/>
              </a:rPr>
              <a:t>Agenda</a:t>
            </a:r>
            <a:endParaRPr lang="en-US" u="sng" dirty="0">
              <a:latin typeface="Algerian" panose="04020705040A02060702" pitchFamily="82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sz="2400" b="1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sz="1800" b="1" dirty="0"/>
              <a:t>Data Exploration and Preprocessing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sz="1800" b="1" dirty="0"/>
              <a:t>Sales Performance Analysis Customer Analysis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xmlns="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409651" y="2795361"/>
            <a:ext cx="1913128" cy="1138558"/>
          </a:xfrm>
        </p:spPr>
        <p:txBody>
          <a:bodyPr/>
          <a:lstStyle/>
          <a:p>
            <a:r>
              <a:rPr lang="en-US" sz="1800" b="1" dirty="0"/>
              <a:t>Supply Chain and Inventory Analysis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xmlns="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75472" y="4598311"/>
            <a:ext cx="1990743" cy="1107124"/>
          </a:xfrm>
        </p:spPr>
        <p:txBody>
          <a:bodyPr/>
          <a:lstStyle/>
          <a:p>
            <a:r>
              <a:rPr lang="en-US" sz="2800" b="1" dirty="0"/>
              <a:t>Conclusion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xmlns="" id="{1664F554-8F3F-2148-FE86-1FE8F66B856B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77553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1901551"/>
            <a:ext cx="5117162" cy="1325563"/>
          </a:xfrm>
        </p:spPr>
        <p:txBody>
          <a:bodyPr/>
          <a:lstStyle/>
          <a:p>
            <a:r>
              <a:rPr lang="en-US" altLang="zh-CN" u="sng" dirty="0">
                <a:latin typeface="Algerian" panose="04020705040A02060702" pitchFamily="82" charset="0"/>
              </a:rPr>
              <a:t>Introduction</a:t>
            </a:r>
            <a:endParaRPr lang="en-US" u="sng" dirty="0">
              <a:latin typeface="Algerian" panose="04020705040A02060702" pitchFamily="82" charset="0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Superstore: A retail store with a wide range of products.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-apple-system"/>
              </a:rPr>
              <a:t>Data: Collected on sales, customer demographics, inventory, and shipping information.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12" name="Picture Placeholder 11" descr="People around a table on their laptops">
            <a:extLst>
              <a:ext uri="{FF2B5EF4-FFF2-40B4-BE49-F238E27FC236}">
                <a16:creationId xmlns:a16="http://schemas.microsoft.com/office/drawing/2014/main" xmlns="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26" r="26"/>
          <a:stretch/>
        </p:blipFill>
        <p:spPr/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D91FB993-29E1-3DBD-8335-7970016F8D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xmlns="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xmlns="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77554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xmlns="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3147" y="1465006"/>
            <a:ext cx="5751872" cy="325447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fornian FB" pitchFamily="18" charset="0"/>
              </a:rPr>
              <a:t>1. Sales Performance Analysis.</a:t>
            </a:r>
            <a:br>
              <a:rPr lang="en-US" sz="2400" dirty="0">
                <a:latin typeface="Californian FB" pitchFamily="18" charset="0"/>
              </a:rPr>
            </a:br>
            <a:r>
              <a:rPr lang="en-US" sz="2400" dirty="0">
                <a:latin typeface="Californian FB" pitchFamily="18" charset="0"/>
              </a:rPr>
              <a:t>2. Customer Analysis.</a:t>
            </a:r>
            <a:br>
              <a:rPr lang="en-US" sz="2400" dirty="0">
                <a:latin typeface="Californian FB" pitchFamily="18" charset="0"/>
              </a:rPr>
            </a:br>
            <a:r>
              <a:rPr lang="en-US" sz="2400" dirty="0">
                <a:latin typeface="Californian FB" pitchFamily="18" charset="0"/>
              </a:rPr>
              <a:t>3. Supply Chain and Inventory Analysis.</a:t>
            </a:r>
            <a:br>
              <a:rPr lang="en-US" sz="2400" dirty="0">
                <a:latin typeface="Californian FB" pitchFamily="18" charset="0"/>
              </a:rPr>
            </a:br>
            <a:r>
              <a:rPr lang="en-US" sz="2400" dirty="0">
                <a:latin typeface="Californian FB" pitchFamily="18" charset="0"/>
              </a:rPr>
              <a:t>4. Marketing and Sales Strategy. 5.Recommendations.</a:t>
            </a:r>
            <a:br>
              <a:rPr lang="en-US" sz="2400" dirty="0">
                <a:latin typeface="Californian FB" pitchFamily="18" charset="0"/>
              </a:rPr>
            </a:br>
            <a:r>
              <a:rPr lang="en-US" sz="2400" dirty="0">
                <a:latin typeface="Californian FB" pitchFamily="18" charset="0"/>
              </a:rPr>
              <a:t>6. Forecasting and Predictive Analysis.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19235" y="2893585"/>
            <a:ext cx="1570612" cy="1070829"/>
          </a:xfrm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Overview of the Dataset analysis.</a:t>
            </a: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xmlns="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xmlns="" val="24780796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4B2352-07D0-D32D-CAE2-CD4472DA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6605" y="1219200"/>
            <a:ext cx="4650659" cy="391323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fornian FB" pitchFamily="18" charset="0"/>
              </a:rPr>
              <a:t>1. Superstore Management.</a:t>
            </a:r>
            <a:br>
              <a:rPr lang="en-US" sz="2400" dirty="0">
                <a:latin typeface="Californian FB" pitchFamily="18" charset="0"/>
              </a:rPr>
            </a:br>
            <a:r>
              <a:rPr lang="en-US" sz="2400" dirty="0">
                <a:latin typeface="Californian FB" pitchFamily="18" charset="0"/>
              </a:rPr>
              <a:t>2. Sales and Marketing Teams.</a:t>
            </a:r>
            <a:br>
              <a:rPr lang="en-US" sz="2400" dirty="0">
                <a:latin typeface="Californian FB" pitchFamily="18" charset="0"/>
              </a:rPr>
            </a:br>
            <a:r>
              <a:rPr lang="en-US" sz="2400" dirty="0">
                <a:latin typeface="Californian FB" pitchFamily="18" charset="0"/>
              </a:rPr>
              <a:t>3. Supply Chain and Operations. 4.TeamsBusiness Analysts.</a:t>
            </a:r>
            <a:br>
              <a:rPr lang="en-US" sz="2400" dirty="0">
                <a:latin typeface="Californian FB" pitchFamily="18" charset="0"/>
              </a:rPr>
            </a:br>
            <a:r>
              <a:rPr lang="en-US" sz="2400" dirty="0">
                <a:latin typeface="Californian FB" pitchFamily="18" charset="0"/>
              </a:rPr>
              <a:t>5. Executives and Decision-makers.</a:t>
            </a:r>
            <a:br>
              <a:rPr lang="en-US" sz="2400" dirty="0">
                <a:latin typeface="Californian FB" pitchFamily="18" charset="0"/>
              </a:rPr>
            </a:br>
            <a:r>
              <a:rPr lang="en-US" sz="2400" dirty="0">
                <a:latin typeface="Californian FB" pitchFamily="18" charset="0"/>
              </a:rPr>
              <a:t>6. Data Scientists and Analysts.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BCBE573-A920-43FE-7A9E-8CC9C8403FA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End users of the dataset analysis</a:t>
            </a:r>
            <a:endParaRPr lang="en-IN" dirty="0">
              <a:latin typeface="Algerian" panose="04020705040A02060702" pitchFamily="82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xmlns="" id="{2F10816F-8DD0-1E38-1465-0BA25DE3C2D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2"/>
          <a:srcRect l="21" r="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3541049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xmlns="" id="{E3E62419-3AC8-526F-76A4-041461562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" y="507076"/>
            <a:ext cx="11146971" cy="915324"/>
          </a:xfrm>
        </p:spPr>
        <p:txBody>
          <a:bodyPr/>
          <a:lstStyle/>
          <a:p>
            <a:pPr algn="ctr"/>
            <a:r>
              <a:rPr lang="en-US" sz="3600" b="1" u="sng" dirty="0">
                <a:latin typeface="Algerian" panose="04020705040A02060702" pitchFamily="82" charset="0"/>
              </a:rPr>
              <a:t>SOLUTION AND ITS VALUE PROPOSITION:</a:t>
            </a:r>
            <a:endParaRPr lang="en-IN" sz="3600" dirty="0">
              <a:latin typeface="Algerian" panose="04020705040A02060702" pitchFamily="82" charset="0"/>
            </a:endParaRPr>
          </a:p>
        </p:txBody>
      </p:sp>
      <p:sp>
        <p:nvSpPr>
          <p:cNvPr id="19" name="Chart Placeholder 18">
            <a:extLst>
              <a:ext uri="{FF2B5EF4-FFF2-40B4-BE49-F238E27FC236}">
                <a16:creationId xmlns:a16="http://schemas.microsoft.com/office/drawing/2014/main" xmlns="" id="{9BE795EE-5EB8-9B61-25DF-79A6F8D76301}"/>
              </a:ext>
            </a:extLst>
          </p:cNvPr>
          <p:cNvSpPr>
            <a:spLocks noGrp="1"/>
          </p:cNvSpPr>
          <p:nvPr>
            <p:ph type="chart" sz="quarter" idx="27"/>
          </p:nvPr>
        </p:nvSpPr>
        <p:spPr>
          <a:xfrm>
            <a:off x="484632" y="1842336"/>
            <a:ext cx="10889796" cy="415575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Optimize inventory and pricing based on sales data.</a:t>
            </a:r>
          </a:p>
          <a:p>
            <a:pPr marL="0" indent="0">
              <a:buNone/>
            </a:pPr>
            <a:r>
              <a:rPr lang="en-US" dirty="0"/>
              <a:t>2. Create targeted marketing campaigns from customer demographics.</a:t>
            </a:r>
          </a:p>
          <a:p>
            <a:pPr marL="0" indent="0">
              <a:buNone/>
            </a:pPr>
            <a:r>
              <a:rPr lang="en-US" dirty="0"/>
              <a:t>3. Forecast future sales by analyzing sales trends over time.</a:t>
            </a:r>
          </a:p>
          <a:p>
            <a:pPr marL="0" indent="0">
              <a:buNone/>
            </a:pPr>
            <a:r>
              <a:rPr lang="en-US" dirty="0"/>
              <a:t>4. Optimize shipping processes based on shipping data.</a:t>
            </a:r>
          </a:p>
          <a:p>
            <a:pPr marL="0" indent="0">
              <a:buNone/>
            </a:pPr>
            <a:r>
              <a:rPr lang="en-US" dirty="0"/>
              <a:t>5. Identify cost-saving opportunities by analyzing operational costs.</a:t>
            </a:r>
          </a:p>
          <a:p>
            <a:pPr marL="0" indent="0">
              <a:buNone/>
            </a:pPr>
            <a:r>
              <a:rPr lang="en-US" dirty="0"/>
              <a:t>6. Adjust marketing efforts based on marketing data to improve ROI.</a:t>
            </a:r>
          </a:p>
          <a:p>
            <a:pPr marL="0" indent="0">
              <a:buNone/>
            </a:pPr>
            <a:r>
              <a:rPr lang="en-US" dirty="0"/>
              <a:t>7. Improve customer satisfaction by analyzing customer feedback.</a:t>
            </a:r>
          </a:p>
          <a:p>
            <a:pPr marL="0" indent="0">
              <a:buNone/>
            </a:pPr>
            <a:r>
              <a:rPr lang="en-US" dirty="0"/>
              <a:t>8. Identify new product opportunities from customer purchasing behavior.</a:t>
            </a:r>
            <a:endParaRPr lang="en-IN" dirty="0"/>
          </a:p>
          <a:p>
            <a:endParaRPr lang="en-IN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CABD8CF4-606A-42A9-4C71-0313304D4A17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36DB6981-52EA-20B3-73DE-DE8275C9A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048" y="1622509"/>
            <a:ext cx="3068320" cy="306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8271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AE3DE5B3-83CE-BD74-F682-67ED8FB400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07136" y="3196205"/>
            <a:ext cx="1877575" cy="1779275"/>
          </a:xfrm>
        </p:spPr>
        <p:txBody>
          <a:bodyPr/>
          <a:lstStyle/>
          <a:p>
            <a:r>
              <a:rPr lang="en-IN" b="0" i="0" dirty="0">
                <a:effectLst/>
                <a:latin typeface="-apple-system"/>
              </a:rPr>
              <a:t>Data cleaning and preprocessing</a:t>
            </a:r>
          </a:p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1FC9FD4-C8DF-69F6-3D38-395D519E0F3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889942" y="1769165"/>
            <a:ext cx="1877575" cy="2007705"/>
          </a:xfrm>
        </p:spPr>
        <p:txBody>
          <a:bodyPr/>
          <a:lstStyle/>
          <a:p>
            <a:r>
              <a:rPr lang="en-IN" b="0" i="0" dirty="0">
                <a:effectLst/>
                <a:latin typeface="-apple-system"/>
              </a:rPr>
              <a:t>Exploratory data analysis (EDA)</a:t>
            </a:r>
          </a:p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1497E7D5-34E9-87DB-0CE1-B9CE9E8257A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067760" y="4546560"/>
            <a:ext cx="1877575" cy="1205058"/>
          </a:xfrm>
        </p:spPr>
        <p:txBody>
          <a:bodyPr/>
          <a:lstStyle/>
          <a:p>
            <a:r>
              <a:rPr lang="en-IN" b="0" i="0" dirty="0">
                <a:effectLst/>
                <a:latin typeface="-apple-system"/>
              </a:rPr>
              <a:t>Statistical analysis</a:t>
            </a:r>
          </a:p>
          <a:p>
            <a:r>
              <a:rPr lang="en-IN" sz="2000" b="0" i="0" u="none" strike="noStrike" dirty="0">
                <a:effectLst/>
                <a:latin typeface="-apple-system"/>
              </a:rPr>
              <a:t>Text analysis</a:t>
            </a:r>
            <a:endParaRPr lang="en-IN" sz="2000" b="0" i="0" dirty="0">
              <a:effectLst/>
              <a:latin typeface="-apple-system"/>
            </a:endParaRPr>
          </a:p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25BC21A1-0663-B5C8-6EA9-43C3958DB49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501941" y="3767531"/>
            <a:ext cx="1877575" cy="1779275"/>
          </a:xfrm>
        </p:spPr>
        <p:txBody>
          <a:bodyPr/>
          <a:lstStyle/>
          <a:p>
            <a:r>
              <a:rPr lang="en-IN" sz="2000" b="0" i="0" dirty="0">
                <a:effectLst/>
                <a:latin typeface="-apple-system"/>
              </a:rPr>
              <a:t>Predictive </a:t>
            </a:r>
            <a:r>
              <a:rPr lang="en-IN" sz="2000" b="0" i="0" dirty="0" err="1">
                <a:effectLst/>
                <a:latin typeface="-apple-system"/>
              </a:rPr>
              <a:t>modeling</a:t>
            </a:r>
            <a:endParaRPr lang="en-IN" sz="2000" b="0" i="0" dirty="0">
              <a:effectLst/>
              <a:latin typeface="-apple-system"/>
            </a:endParaRPr>
          </a:p>
          <a:p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857A7C42-385C-FF9E-E079-EE9ADA86D00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34718" y="1769165"/>
            <a:ext cx="1877575" cy="1908313"/>
          </a:xfrm>
        </p:spPr>
        <p:txBody>
          <a:bodyPr/>
          <a:lstStyle/>
          <a:p>
            <a:r>
              <a:rPr lang="en-IN" b="0" i="0" dirty="0">
                <a:effectLst/>
                <a:latin typeface="-apple-system"/>
              </a:rPr>
              <a:t>Customer segmentation</a:t>
            </a:r>
          </a:p>
          <a:p>
            <a:endParaRPr lang="en-IN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7582379A-BE2E-2D01-56BA-C806E0F8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latin typeface="Algerian" panose="04020705040A02060702" pitchFamily="82" charset="0"/>
              </a:rPr>
              <a:t>Relevant Analysis Techniques :</a:t>
            </a:r>
            <a:endParaRPr lang="en-IN" u="sng" dirty="0">
              <a:latin typeface="Algerian" panose="04020705040A02060702" pitchFamily="82" charset="0"/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xmlns="" id="{1B2E2AC4-976A-3CEF-55AC-D5B1F8677EBB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0859400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Hexagon presentation dark - tm89027928_Win22_jx_v15" id="{6FC4CD7C-8D8C-413D-9734-DB9D2ACDF211}" vid="{3BCE2F71-642F-410D-8C9D-43A56939DC2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3A2AE28-B20A-43BD-B938-8C55A179243B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21E1349-079A-46DA-8C56-B35AC6C117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9EC099-CA80-4E7D-B4BF-2970B26F4E5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dark</Template>
  <TotalTime>570</TotalTime>
  <Words>386</Words>
  <Application>Microsoft Office PowerPoint</Application>
  <PresentationFormat>Custom</PresentationFormat>
  <Paragraphs>68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主题​​</vt:lpstr>
      <vt:lpstr>Personal Details:</vt:lpstr>
      <vt:lpstr>SUPERSTORE DATASET ANALYSIS</vt:lpstr>
      <vt:lpstr>Problem Statement:</vt:lpstr>
      <vt:lpstr>Agenda</vt:lpstr>
      <vt:lpstr>Introduction</vt:lpstr>
      <vt:lpstr>1. Sales Performance Analysis. 2. Customer Analysis. 3. Supply Chain and Inventory Analysis. 4. Marketing and Sales Strategy. 5.Recommendations. 6. Forecasting and Predictive Analysis.</vt:lpstr>
      <vt:lpstr>1. Superstore Management. 2. Sales and Marketing Teams. 3. Supply Chain and Operations. 4.TeamsBusiness Analysts. 5. Executives and Decision-makers. 6. Data Scientists and Analysts.</vt:lpstr>
      <vt:lpstr>SOLUTION AND ITS VALUE PROPOSITION:</vt:lpstr>
      <vt:lpstr>Relevant Analysis Techniques :</vt:lpstr>
      <vt:lpstr>Modelling:</vt:lpstr>
      <vt:lpstr>Modelling:</vt:lpstr>
      <vt:lpstr>Conclusion</vt:lpstr>
      <vt:lpstr>LINKS: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SUPERSTORE DATASET ANALYSIS</dc:title>
  <dc:creator>Humera Sultana</dc:creator>
  <cp:lastModifiedBy>FARNAS ALI</cp:lastModifiedBy>
  <cp:revision>36</cp:revision>
  <dcterms:created xsi:type="dcterms:W3CDTF">2023-07-21T10:32:20Z</dcterms:created>
  <dcterms:modified xsi:type="dcterms:W3CDTF">2023-07-23T07:46:16Z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